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94" d="100"/>
          <a:sy n="94" d="100"/>
        </p:scale>
        <p:origin x="101" y="8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10/20/2025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nsh1/VOIS_AICTE_Oct2025_MajorProject_KunshMIttal.git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[Kunsh Mittal]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[</a:t>
            </a:r>
            <a:r>
              <a:rPr lang="en-IN" b="0" dirty="0"/>
              <a:t>STU681c3f24e17fd1746681636</a:t>
            </a:r>
            <a:r>
              <a:rPr lang="en-US" b="0" dirty="0">
                <a:solidFill>
                  <a:schemeClr val="tx1"/>
                </a:solidFill>
              </a:rPr>
              <a:t>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043711"/>
          </a:xfrm>
        </p:spPr>
        <p:txBody>
          <a:bodyPr>
            <a:normAutofit/>
          </a:bodyPr>
          <a:lstStyle/>
          <a:p>
            <a:r>
              <a:rPr lang="en-GB" sz="3200" dirty="0"/>
              <a:t>Project Title - </a:t>
            </a:r>
            <a:r>
              <a:rPr lang="en-US" dirty="0"/>
              <a:t>Netflix Dataset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13037" y="1327635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8422744-3725-4D8F-AC2A-DF813991F12B}"/>
              </a:ext>
            </a:extLst>
          </p:cNvPr>
          <p:cNvSpPr txBox="1">
            <a:spLocks/>
          </p:cNvSpPr>
          <p:nvPr/>
        </p:nvSpPr>
        <p:spPr>
          <a:xfrm>
            <a:off x="675957" y="370589"/>
            <a:ext cx="10892066" cy="904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600"/>
              <a:t>Getting started with Linux File </a:t>
            </a:r>
            <a:r>
              <a:rPr lang="en-GB" sz="3600"/>
              <a:t>Certificate  </a:t>
            </a:r>
            <a:endParaRPr lang="en-IN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1D001-5CE3-4949-BB90-AF07C305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82" y="1488146"/>
            <a:ext cx="6515223" cy="45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59374-5670-488E-9ED0-0A4C32AA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68" y="1608410"/>
            <a:ext cx="6504052" cy="457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Netflix has become one of the most prominent global streaming platforms, continuously expanding its library with a mix of original productions and licensed content. However, with growing competition from platforms like Amazon Prime, Disney+, and regional OTT providers, Netflix must strategically analyze its content catalog to identify strengths, gaps, and opportunities. 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D0D8E-EF1B-45F9-AD15-CC4525246B64}"/>
              </a:ext>
            </a:extLst>
          </p:cNvPr>
          <p:cNvSpPr txBox="1"/>
          <p:nvPr/>
        </p:nvSpPr>
        <p:spPr>
          <a:xfrm>
            <a:off x="287428" y="1886146"/>
            <a:ext cx="11228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Loading &amp; Initial Exploration</a:t>
            </a:r>
            <a:r>
              <a:rPr lang="en-US" b="0" dirty="0"/>
              <a:t>: The dataset </a:t>
            </a:r>
            <a:r>
              <a:rPr lang="en-US" dirty="0"/>
              <a:t>was loaded using Pandas. Initial checks revealed the data's shape, columns, and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Cleaning:</a:t>
            </a:r>
            <a:r>
              <a:rPr lang="en-US" dirty="0"/>
              <a:t> Missing values in 'Director', 'Cast', and 'Country' were filled with "Unknown". 'Rating' </a:t>
            </a:r>
            <a:r>
              <a:rPr lang="en-US" dirty="0" err="1"/>
              <a:t>NaNs</a:t>
            </a:r>
            <a:r>
              <a:rPr lang="en-US" dirty="0"/>
              <a:t> were replaced with "Not Rated". '</a:t>
            </a:r>
            <a:r>
              <a:rPr lang="en-US" dirty="0" err="1"/>
              <a:t>Release_Date</a:t>
            </a:r>
            <a:r>
              <a:rPr lang="en-US" dirty="0"/>
              <a:t>' was converted to datetime format, and the 'Year' was extracted. A '</a:t>
            </a:r>
            <a:r>
              <a:rPr lang="en-US" dirty="0" err="1"/>
              <a:t>Main_Genre</a:t>
            </a:r>
            <a:r>
              <a:rPr lang="en-US" dirty="0"/>
              <a:t>' was derived from the 'Type'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Analysis:</a:t>
            </a:r>
            <a:r>
              <a:rPr lang="en-US" dirty="0"/>
              <a:t> Exploratory Data Analysis (EDA) focused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Movies vs. TV Shows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Identifying the most popular genres.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the geographic distribution of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Analyzing the content mix (Movie/TV Show) in top countries.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Tracking the growth trends of popular genres.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Visualization:</a:t>
            </a:r>
            <a:r>
              <a:rPr lang="en-US" dirty="0"/>
              <a:t> Matplotlib, Seaborn, and </a:t>
            </a:r>
            <a:r>
              <a:rPr lang="en-US" dirty="0" err="1"/>
              <a:t>Plotly</a:t>
            </a:r>
            <a:r>
              <a:rPr lang="en-US" dirty="0"/>
              <a:t> Express were used to create line charts, bar charts, stacked bar charts, and a choropleth map to visualize the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The ultimate goal is to provide actionable insights that can inform Netflix's decisions regarding content acquisition, production focus, and regional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The insights from this analysis would be most valuable for:</a:t>
            </a:r>
          </a:p>
          <a:p>
            <a:r>
              <a:rPr lang="en-US" sz="3600" b="1" dirty="0"/>
              <a:t>Netflix Content Strategy Team:</a:t>
            </a:r>
            <a:r>
              <a:rPr lang="en-US" sz="3600" dirty="0"/>
              <a:t> To make informed decisions about acquiring or commissioning new movies and TV shows.</a:t>
            </a:r>
          </a:p>
          <a:p>
            <a:r>
              <a:rPr lang="en-US" sz="3600" b="1" dirty="0"/>
              <a:t>Marketing Department:</a:t>
            </a:r>
            <a:r>
              <a:rPr lang="en-US" sz="3600" dirty="0"/>
              <a:t> To understand popular genres and regional preferences for targeted campaigns.</a:t>
            </a:r>
          </a:p>
          <a:p>
            <a:r>
              <a:rPr lang="en-US" sz="3600" b="1" dirty="0"/>
              <a:t>Regional Managers:</a:t>
            </a:r>
            <a:r>
              <a:rPr lang="en-US" sz="3600" dirty="0"/>
              <a:t> To tailor content offerings based on country-specific trends.</a:t>
            </a:r>
          </a:p>
          <a:p>
            <a:r>
              <a:rPr lang="en-US" sz="3600" b="1" dirty="0"/>
              <a:t>Production Planners:</a:t>
            </a:r>
            <a:r>
              <a:rPr lang="en-US" sz="3600" dirty="0"/>
              <a:t> To identify growing genres or content types for future productions.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FC484A-A68C-403B-9304-5F76DB24490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60399" y="1602959"/>
            <a:ext cx="44710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(Data manipulation and analysis)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(Numerical operations)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(Static visualizations)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 (Enhanced static visualizations)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(Interactive visualizations)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75359A-D3D2-4FC0-A85A-A1D6C264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81" y="1608410"/>
            <a:ext cx="8416897" cy="45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554B9-84E4-40AF-838D-67FAC766D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538689"/>
            <a:ext cx="8177222" cy="38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9419E-28FA-4FF0-8F15-9FBA1830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8" y="1509032"/>
            <a:ext cx="7417731" cy="46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06106"/>
            <a:ext cx="5984161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https://github.com/Kunsh1/VOIS_AICTE_Oct2025_MajorProject_KunshMIttal.git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</TotalTime>
  <Words>428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Project Title - Netflix Dataset Analysis</vt:lpstr>
      <vt:lpstr>PROBLEM  STATEMENT</vt:lpstr>
      <vt:lpstr>Project Description </vt:lpstr>
      <vt:lpstr>WHO ARE THE END USERS?</vt:lpstr>
      <vt:lpstr>Technology Used</vt:lpstr>
      <vt:lpstr>RESULTS1 </vt:lpstr>
      <vt:lpstr>RESULTS2</vt:lpstr>
      <vt:lpstr>RESULTS3 </vt:lpstr>
      <vt:lpstr>GitHub repository </vt:lpstr>
      <vt:lpstr>PowerPoint Presentation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Kunsh Mittal</cp:lastModifiedBy>
  <cp:revision>108</cp:revision>
  <dcterms:created xsi:type="dcterms:W3CDTF">2021-07-11T13:13:15Z</dcterms:created>
  <dcterms:modified xsi:type="dcterms:W3CDTF">2025-10-20T10:55:09Z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