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963-8290-42CE-91E5-3DEDC8040403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97ED-A09F-4E07-81B7-36BDA29FC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8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963-8290-42CE-91E5-3DEDC8040403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97ED-A09F-4E07-81B7-36BDA29FC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7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963-8290-42CE-91E5-3DEDC8040403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97ED-A09F-4E07-81B7-36BDA29FC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7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963-8290-42CE-91E5-3DEDC8040403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97ED-A09F-4E07-81B7-36BDA29FC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9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963-8290-42CE-91E5-3DEDC8040403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97ED-A09F-4E07-81B7-36BDA29FC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0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963-8290-42CE-91E5-3DEDC8040403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97ED-A09F-4E07-81B7-36BDA29FC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4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963-8290-42CE-91E5-3DEDC8040403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97ED-A09F-4E07-81B7-36BDA29FC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1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963-8290-42CE-91E5-3DEDC8040403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97ED-A09F-4E07-81B7-36BDA29FC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8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963-8290-42CE-91E5-3DEDC8040403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97ED-A09F-4E07-81B7-36BDA29FC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963-8290-42CE-91E5-3DEDC8040403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97ED-A09F-4E07-81B7-36BDA29FC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2963-8290-42CE-91E5-3DEDC8040403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97ED-A09F-4E07-81B7-36BDA29FC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9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2963-8290-42CE-91E5-3DEDC8040403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397ED-A09F-4E07-81B7-36BDA29FC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7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574472" y="1737359"/>
            <a:ext cx="4330931" cy="1546168"/>
            <a:chOff x="3458095" y="2518756"/>
            <a:chExt cx="4330931" cy="1546168"/>
          </a:xfrm>
        </p:grpSpPr>
        <p:sp>
          <p:nvSpPr>
            <p:cNvPr id="4" name="TextBox 3"/>
            <p:cNvSpPr txBox="1"/>
            <p:nvPr/>
          </p:nvSpPr>
          <p:spPr>
            <a:xfrm>
              <a:off x="3458095" y="2518756"/>
              <a:ext cx="43309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 smtClean="0"/>
                <a:t>지렁이 게임</a:t>
              </a:r>
              <a:endParaRPr lang="en-US" altLang="ko-KR" sz="3200" b="1" dirty="0" smtClean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052455" y="3325091"/>
              <a:ext cx="3142210" cy="7398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시작하기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50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5708" y="332509"/>
            <a:ext cx="578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스테이지 선택</a:t>
            </a:r>
            <a:endParaRPr lang="ko-KR" altLang="en-US" b="1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19002" y="1055718"/>
            <a:ext cx="7099069" cy="2136370"/>
            <a:chOff x="2078182" y="1454728"/>
            <a:chExt cx="7099069" cy="213637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078182" y="1454728"/>
              <a:ext cx="1197032" cy="972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553691" y="1454728"/>
              <a:ext cx="1197032" cy="972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029200" y="1454728"/>
              <a:ext cx="1197032" cy="972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504709" y="1454728"/>
              <a:ext cx="1197032" cy="972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980219" y="1454728"/>
              <a:ext cx="1197032" cy="972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78182" y="2618509"/>
              <a:ext cx="1197032" cy="972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553691" y="2618509"/>
              <a:ext cx="1197032" cy="972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029200" y="2618509"/>
              <a:ext cx="1197032" cy="972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504709" y="2618509"/>
              <a:ext cx="1197032" cy="972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980219" y="2618509"/>
              <a:ext cx="1197032" cy="972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71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2291" y="980902"/>
            <a:ext cx="354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성공</a:t>
            </a:r>
            <a:r>
              <a:rPr lang="en-US" altLang="ko-KR" sz="2800" dirty="0" smtClean="0"/>
              <a:t>!</a:t>
            </a:r>
            <a:endParaRPr lang="ko-KR" altLang="en-US" sz="28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981797" y="1853738"/>
            <a:ext cx="3142210" cy="739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다시하기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81797" y="2867891"/>
            <a:ext cx="3142210" cy="739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스테이지 선택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183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dw-002</dc:creator>
  <cp:lastModifiedBy>dw-002</cp:lastModifiedBy>
  <cp:revision>2</cp:revision>
  <dcterms:created xsi:type="dcterms:W3CDTF">2025-02-20T05:45:24Z</dcterms:created>
  <dcterms:modified xsi:type="dcterms:W3CDTF">2025-02-20T07:42:35Z</dcterms:modified>
</cp:coreProperties>
</file>