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1" r:id="rId4"/>
    <p:sldId id="268" r:id="rId5"/>
    <p:sldId id="277" r:id="rId6"/>
    <p:sldId id="278" r:id="rId7"/>
    <p:sldId id="279" r:id="rId8"/>
    <p:sldId id="28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18" y="62"/>
      </p:cViewPr>
      <p:guideLst>
        <p:guide orient="horz" pos="2187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Analytics based on Govt. Land Information System (GLIS) Data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2300888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+mj-lt"/>
              </a:rPr>
              <a:t>Batch Number: G - 15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469" y="2710577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PSCS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2493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Dr.Zafar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Ali Khan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82675"/>
            <a:ext cx="10708640" cy="483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6105" y="1021715"/>
            <a:ext cx="11242675" cy="49009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sz="2200" b="1">
                <a:latin typeface="Times New Roman" panose="02020603050405020304" charset="0"/>
                <a:cs typeface="Times New Roman" panose="02020603050405020304" charset="0"/>
              </a:rPr>
              <a:t>Model Used: Naïve Bayes Classifier</a:t>
            </a:r>
          </a:p>
          <a:p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(A simple yet effective probabilistic machine learning model for text classification, commonly used in sentiment analysis.)</a:t>
            </a:r>
          </a:p>
          <a:p>
            <a:pPr>
              <a:spcAft>
                <a:spcPct val="60000"/>
              </a:spcAft>
            </a:pPr>
            <a:r>
              <a:rPr sz="2200" b="1">
                <a:latin typeface="Times New Roman" panose="02020603050405020304" charset="0"/>
                <a:cs typeface="Times New Roman" panose="02020603050405020304" charset="0"/>
              </a:rPr>
              <a:t>Steps for Sentiment Analysis</a:t>
            </a:r>
          </a:p>
          <a:p>
            <a:pPr>
              <a:buAutoNum type="arabicPeriod"/>
            </a:pP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Convert text to lowercase, remove noise (URLs, special characters), and tokenize words.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Apply stemming/lemmatization to reduce words to their root forms.</a:t>
            </a:r>
          </a:p>
          <a:p>
            <a:pPr lvl="1" indent="0">
              <a:buFont typeface="Arial" panose="020B0604020202020204"/>
              <a:buNone/>
            </a:pP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Convert text into numerical form using TF-IDF (Term Frequency-Inverse Document Frequency) to weigh word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223010"/>
            <a:ext cx="10842625" cy="451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>
              <a:buNone/>
            </a:pPr>
            <a:r>
              <a:rPr lang="en-I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Training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 the Multinomial Naïve Bayes model on labeled sentiment data (positive, negative, neutral).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model learns the probability of words occurring in each sentiment category.</a:t>
            </a:r>
          </a:p>
          <a:p>
            <a:pPr lvl="1">
              <a:buFont typeface="Arial" panose="020B0604020202020204"/>
              <a:buChar char="◦"/>
            </a:pP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4.</a:t>
            </a: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Sentiment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New text data is processed and passed through the trained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The model predicts sentiment based on word probabilities.</a:t>
            </a:r>
          </a:p>
          <a:p>
            <a:pPr>
              <a:buNone/>
            </a:pPr>
            <a:endParaRPr kumimoji="0" lang="en-US" alt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>
              <a:buNone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5.</a:t>
            </a: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Visualization &amp;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Generate sentiment trends using bar charts, word clouds, or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GB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Helps businesses or researchers understand audience emotions.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import pandas as pd</a:t>
            </a:r>
          </a:p>
          <a:p>
            <a:pPr marL="0" indent="0" algn="just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import re</a:t>
            </a:r>
          </a:p>
          <a:p>
            <a:pPr marL="0" indent="0" algn="just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import nltk</a:t>
            </a:r>
          </a:p>
          <a:p>
            <a:pPr marL="0" indent="0" algn="just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nltk.tokenize import word_tokenize</a:t>
            </a:r>
          </a:p>
          <a:p>
            <a:pPr marL="0" indent="0" algn="just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nltk.corpus import stopwords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  <a:endParaRPr lang="en-IN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pandas: Handles dataset loading and manipulation.</a:t>
            </a:r>
          </a:p>
          <a:p>
            <a:pPr algn="just"/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re: Performs text cleaning (removes URLs, special characters).</a:t>
            </a:r>
          </a:p>
          <a:p>
            <a:pPr algn="just"/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nltk: Natural Language Toolkit for NLP tasks.</a:t>
            </a:r>
          </a:p>
          <a:p>
            <a:pPr algn="just"/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word_tokenize: Splits text into words (tokens).</a:t>
            </a:r>
          </a:p>
          <a:p>
            <a:pPr algn="just"/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stopwords: Helps remove common words like "the", "is", "in",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915670"/>
            <a:ext cx="10920730" cy="54063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1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sklearn.feature_extraction.text import TfidfVectorizer</a:t>
            </a:r>
          </a:p>
          <a:p>
            <a:pPr marL="0" indent="0" algn="just"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sklearn.model_selection import train_test_split</a:t>
            </a:r>
          </a:p>
          <a:p>
            <a:pPr marL="0" indent="0" algn="just"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sklearn.naive_bayes import MultinomialNB</a:t>
            </a:r>
          </a:p>
          <a:p>
            <a:pPr marL="0" indent="0" algn="just"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from sklearn.metrics import accuracy_score</a:t>
            </a:r>
          </a:p>
          <a:p>
            <a:pPr marL="0" indent="0" algn="just"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import pickle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})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1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  <a:endParaRPr lang="en-IN" sz="21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TfidfVectorizer: Converts text into numerical form (TF-IDF).</a:t>
            </a:r>
          </a:p>
          <a:p>
            <a:pPr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train_test_split: Splits data into training and testing sets.</a:t>
            </a:r>
          </a:p>
          <a:p>
            <a:pPr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MultinomialNB: Implements Na</a:t>
            </a:r>
            <a:r>
              <a:rPr lang="en-US" altLang="en-US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ï</a:t>
            </a: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ve Bayes classifier.</a:t>
            </a:r>
          </a:p>
          <a:p>
            <a:pPr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accuracy_score: Evaluates model performance.</a:t>
            </a:r>
          </a:p>
          <a:p>
            <a:pPr>
              <a:buNone/>
            </a:pPr>
            <a:r>
              <a:rPr lang="en-US" altLang="en-GB" sz="21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pickle: Saves the trained model for future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59" y="1182189"/>
            <a:ext cx="10382069" cy="49529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</a:t>
            </a: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nltk.download('stopwords')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nltk.download('punkt')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# Load dataset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df = pd.read_csv("social_media_sentiment.csv")</a:t>
            </a:r>
          </a:p>
          <a:p>
            <a:pPr marL="0" indent="0" algn="just">
              <a:buNone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nltk.download('stopwords'): Ensures stopword removal works properly.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nltk.download('punkt'): Enables word tokenization.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pd.read_csv(): Loads a CSV file containing social media posts and their sentiment labels.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737" y="1116875"/>
            <a:ext cx="10668000" cy="49529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def preprocess_text(text):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text = text.lower()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text = re.sub(r"http\S+|www\S+|https\S+", '', text)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text = re.sub(r'\@\w+|\#','', text)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text = re.sub(r'[^\w\s]', '', text)</a:t>
            </a:r>
          </a:p>
          <a:p>
            <a:pPr marL="0" indent="0" algn="just">
              <a:buNone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Code Explanation: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Converts text to lowercase for uniformity.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Removes URLs using regex.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Removes mentions (@user) and hashtags (#hashtag).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Removes punctuation to clean the 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</a:t>
            </a:r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Explanation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Code:</a:t>
            </a:r>
            <a:endParaRPr lang="en-IN" sz="2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tokens = word_tokenize(text)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tokens = [word for word in tokens if word not in stopwords.words('english')]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   return " ".join(tokens)</a:t>
            </a:r>
          </a:p>
          <a:p>
            <a:pPr marL="0" indent="0" algn="just">
              <a:buNone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df['cleaned_text'] = df['text'].apply(preprocess_text)</a:t>
            </a:r>
          </a:p>
          <a:p>
            <a:pPr marL="0" indent="0" algn="just">
              <a:buNone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Code Explanation:</a:t>
            </a:r>
            <a:endParaRPr lang="en-IN" sz="2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GB" sz="2200">
                <a:latin typeface="Times New Roman" panose="02020603050405020304" charset="0"/>
                <a:cs typeface="Times New Roman" panose="02020603050405020304" charset="0"/>
              </a:rPr>
              <a:t>Tokenizes text into words.</a:t>
            </a:r>
          </a:p>
          <a:p>
            <a:pPr marL="0" indent="0" algn="just">
              <a:buNone/>
            </a:pPr>
            <a:r>
              <a:rPr lang="en-US" altLang="en-GB" sz="2200">
                <a:latin typeface="Times New Roman" panose="02020603050405020304" charset="0"/>
                <a:cs typeface="Times New Roman" panose="02020603050405020304" charset="0"/>
              </a:rPr>
              <a:t>Removes stopwords (common words like "is", "the", "in").</a:t>
            </a:r>
          </a:p>
          <a:p>
            <a:pPr marL="0" indent="0" algn="just">
              <a:buNone/>
            </a:pPr>
            <a:r>
              <a:rPr lang="en-US" altLang="en-GB" sz="2200">
                <a:latin typeface="Times New Roman" panose="02020603050405020304" charset="0"/>
                <a:cs typeface="Times New Roman" panose="02020603050405020304" charset="0"/>
              </a:rPr>
              <a:t>Joins filtered words back into a cleaned sentence.</a:t>
            </a:r>
          </a:p>
          <a:p>
            <a:pPr marL="0" indent="0" algn="just">
              <a:buNone/>
            </a:pPr>
            <a:r>
              <a:rPr lang="en-US" altLang="en-GB" sz="2200">
                <a:latin typeface="Times New Roman" panose="02020603050405020304" charset="0"/>
                <a:cs typeface="Times New Roman" panose="02020603050405020304" charset="0"/>
              </a:rPr>
              <a:t>Applies preprocessing to all text data in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5" y="1143001"/>
            <a:ext cx="10668000" cy="495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728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Analytics based on Govt. Land Information System (GLIS) Data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GOVARDHAN K</cp:lastModifiedBy>
  <cp:revision>45</cp:revision>
  <dcterms:created xsi:type="dcterms:W3CDTF">2023-03-16T03:26:00Z</dcterms:created>
  <dcterms:modified xsi:type="dcterms:W3CDTF">2025-05-27T16:07:05Z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8009E0CB9F724A06A80895DA7122B4D4_12</vt:lpwstr>
  </property>
  <property fmtid="{D5CDD505-2E9C-101B-9397-08002B2CF9AE}" pid="3" name="KSOProductBuildVer">
    <vt:lpwstr>2057-12.2.0.20348</vt:lpwstr>
  </property>
</Properties>
</file>