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10FEBC-EF24-471A-BA8C-D719DFED3EE3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2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1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06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09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55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1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1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7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5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4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5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63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4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0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50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42E2-C32E-4D88-A56B-DDB0C660377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C92063-3BE2-4D1E-A8E4-ED9E8C888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A107-3FE3-8DB1-20AE-D7D2DF93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1604" y="872307"/>
            <a:ext cx="5105400" cy="156754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latin typeface="Segoe Script" panose="030B0504020000000003" pitchFamily="66" charset="0"/>
              </a:rPr>
              <a:t>Hellow</a:t>
            </a:r>
            <a:endParaRPr lang="en-IN" b="1" dirty="0">
              <a:latin typeface="Segoe Script" panose="030B05040200000000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05172-8BBF-22F2-4C35-79EE1BF1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7268" y="2779949"/>
            <a:ext cx="7741274" cy="228744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ptos Display" panose="020B0004020202020204" pitchFamily="34" charset="0"/>
              </a:rPr>
              <a:t>Myself</a:t>
            </a:r>
          </a:p>
          <a:p>
            <a:r>
              <a:rPr lang="en-US" sz="5400" dirty="0">
                <a:latin typeface="Aptos Display" panose="020B0004020202020204" pitchFamily="34" charset="0"/>
              </a:rPr>
              <a:t>	Kuntal Saha</a:t>
            </a:r>
            <a:endParaRPr lang="en-IN" sz="5400" dirty="0">
              <a:latin typeface="Aptos Display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C2C77-4A39-381B-972C-FF2A05C9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4041" y="-990598"/>
            <a:ext cx="7965281" cy="75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0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1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5A87-D312-D3DC-9277-35727537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966" y="539050"/>
            <a:ext cx="2276788" cy="758123"/>
          </a:xfr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College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2BA4F-A59B-F406-4CC3-1CF2742943DA}"/>
              </a:ext>
            </a:extLst>
          </p:cNvPr>
          <p:cNvSpPr txBox="1"/>
          <p:nvPr/>
        </p:nvSpPr>
        <p:spPr>
          <a:xfrm>
            <a:off x="1894240" y="1440711"/>
            <a:ext cx="840351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I have completed a Graduation in BA and a Certification in data analytics 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CAA57-37FE-53D0-2CD1-CA8BCE74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96" y="2169042"/>
            <a:ext cx="4640225" cy="3093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BE4D4D-B6EE-C3A6-39E9-62BDBB8211C8}"/>
              </a:ext>
            </a:extLst>
          </p:cNvPr>
          <p:cNvSpPr txBox="1"/>
          <p:nvPr/>
        </p:nvSpPr>
        <p:spPr>
          <a:xfrm>
            <a:off x="1658679" y="5422606"/>
            <a:ext cx="299312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Bhairab</a:t>
            </a:r>
            <a:r>
              <a:rPr lang="en-US" b="1" dirty="0"/>
              <a:t> Ganguly College </a:t>
            </a:r>
          </a:p>
          <a:p>
            <a:pPr algn="ctr"/>
            <a:r>
              <a:rPr lang="en-US" b="1" dirty="0"/>
              <a:t>Graduation (BA)</a:t>
            </a:r>
          </a:p>
          <a:p>
            <a:pPr algn="ctr"/>
            <a:r>
              <a:rPr lang="en-US" b="1" dirty="0"/>
              <a:t>(2020-2024)</a:t>
            </a:r>
            <a:endParaRPr lang="en-IN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940870-A110-D583-C609-AD7BEEE9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54" y="2152797"/>
            <a:ext cx="4423143" cy="30934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1D881A-E76E-412F-787A-C146437D0373}"/>
              </a:ext>
            </a:extLst>
          </p:cNvPr>
          <p:cNvSpPr txBox="1"/>
          <p:nvPr/>
        </p:nvSpPr>
        <p:spPr>
          <a:xfrm>
            <a:off x="7199128" y="5422606"/>
            <a:ext cx="409353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PW Skills</a:t>
            </a:r>
          </a:p>
          <a:p>
            <a:pPr algn="ctr"/>
            <a:r>
              <a:rPr lang="en-US" b="1" dirty="0"/>
              <a:t>Mastering Full Stack Data Analytics</a:t>
            </a:r>
          </a:p>
          <a:p>
            <a:pPr algn="ctr"/>
            <a:r>
              <a:rPr lang="en-US" b="1" dirty="0"/>
              <a:t>(2023 - 2024)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383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11F4FEA-002A-3D2D-2EA8-4AF1C98E4E12}"/>
              </a:ext>
            </a:extLst>
          </p:cNvPr>
          <p:cNvSpPr/>
          <p:nvPr/>
        </p:nvSpPr>
        <p:spPr>
          <a:xfrm>
            <a:off x="5199320" y="2185556"/>
            <a:ext cx="6546183" cy="3941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9A728-D4BB-C9C6-71C3-755E12AB2BE3}"/>
              </a:ext>
            </a:extLst>
          </p:cNvPr>
          <p:cNvSpPr txBox="1"/>
          <p:nvPr/>
        </p:nvSpPr>
        <p:spPr>
          <a:xfrm>
            <a:off x="6182959" y="3692460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are my skills..?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74456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607-77A3-8DA5-8D42-63C8B56B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176" y="475254"/>
            <a:ext cx="8911687" cy="853816"/>
          </a:xfr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In the Data Analytics field, I have developed some skills to fit in this data driven era.</a:t>
            </a:r>
            <a:endParaRPr lang="en-IN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1A3D25-E6E7-FD75-8DB1-D2397A329547}"/>
              </a:ext>
            </a:extLst>
          </p:cNvPr>
          <p:cNvSpPr/>
          <p:nvPr/>
        </p:nvSpPr>
        <p:spPr>
          <a:xfrm>
            <a:off x="1105786" y="2243470"/>
            <a:ext cx="1765005" cy="74427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87659-A02E-8B60-AE6D-EDD575519131}"/>
              </a:ext>
            </a:extLst>
          </p:cNvPr>
          <p:cNvSpPr txBox="1"/>
          <p:nvPr/>
        </p:nvSpPr>
        <p:spPr>
          <a:xfrm>
            <a:off x="1337340" y="2399044"/>
            <a:ext cx="1267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 are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B1D54-44BE-0244-0A1D-8E535BFCBEC8}"/>
              </a:ext>
            </a:extLst>
          </p:cNvPr>
          <p:cNvSpPr txBox="1"/>
          <p:nvPr/>
        </p:nvSpPr>
        <p:spPr>
          <a:xfrm>
            <a:off x="3434310" y="2306758"/>
            <a:ext cx="7495952" cy="425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Proficient in Writing Complex SQL </a:t>
            </a:r>
            <a:r>
              <a:rPr lang="en-US" dirty="0" err="1"/>
              <a:t>Quarrys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9CA9B-E97B-C54B-2378-42B97BAEE416}"/>
              </a:ext>
            </a:extLst>
          </p:cNvPr>
          <p:cNvSpPr txBox="1"/>
          <p:nvPr/>
        </p:nvSpPr>
        <p:spPr>
          <a:xfrm>
            <a:off x="3434312" y="2824271"/>
            <a:ext cx="7495953" cy="4253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Microsoft Power BI with DAX Quarries</a:t>
            </a:r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6BBCC-D2C9-1BDC-D4B9-7DC49C7C2A8F}"/>
              </a:ext>
            </a:extLst>
          </p:cNvPr>
          <p:cNvSpPr txBox="1"/>
          <p:nvPr/>
        </p:nvSpPr>
        <p:spPr>
          <a:xfrm>
            <a:off x="3434311" y="3338432"/>
            <a:ext cx="7495954" cy="384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Visualization Tool Tableau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F8DAA-EE21-9135-7151-0EE00B81FB48}"/>
              </a:ext>
            </a:extLst>
          </p:cNvPr>
          <p:cNvSpPr txBox="1"/>
          <p:nvPr/>
        </p:nvSpPr>
        <p:spPr>
          <a:xfrm>
            <a:off x="3434311" y="3797607"/>
            <a:ext cx="7495955" cy="391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defPPr>
              <a:defRPr lang="en-US"/>
            </a:defPPr>
            <a:lvl1pPr marL="285750" lvl="0" indent="-285750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 dirty="0"/>
              <a:t>Statistics for Data Analytics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EF142-DC72-26A1-537A-D0709C32445A}"/>
              </a:ext>
            </a:extLst>
          </p:cNvPr>
          <p:cNvSpPr txBox="1"/>
          <p:nvPr/>
        </p:nvSpPr>
        <p:spPr>
          <a:xfrm>
            <a:off x="3434311" y="4278164"/>
            <a:ext cx="7495955" cy="408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Analytical Excel Skills</a:t>
            </a:r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3D192-F29D-2315-059A-91D07E882726}"/>
              </a:ext>
            </a:extLst>
          </p:cNvPr>
          <p:cNvSpPr txBox="1"/>
          <p:nvPr/>
        </p:nvSpPr>
        <p:spPr>
          <a:xfrm>
            <a:off x="3434311" y="4761289"/>
            <a:ext cx="7495955" cy="4286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Python Programing Language for Data Analytics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39C44-9FBB-30B6-4B94-E1C318A3EE76}"/>
              </a:ext>
            </a:extLst>
          </p:cNvPr>
          <p:cNvSpPr txBox="1"/>
          <p:nvPr/>
        </p:nvSpPr>
        <p:spPr>
          <a:xfrm>
            <a:off x="3434311" y="5278803"/>
            <a:ext cx="7495956" cy="425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Python Libraries Like Pandas, </a:t>
            </a:r>
            <a:r>
              <a:rPr lang="en-US" dirty="0" err="1"/>
              <a:t>Numpy</a:t>
            </a:r>
            <a:r>
              <a:rPr lang="en-US" dirty="0"/>
              <a:t>, Matplotlib, Seaborn, </a:t>
            </a:r>
            <a:r>
              <a:rPr lang="en-IN" dirty="0" err="1"/>
              <a:t>Sklearn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BFC5-5665-402E-4FB0-30F6970B1A62}"/>
              </a:ext>
            </a:extLst>
          </p:cNvPr>
          <p:cNvSpPr txBox="1"/>
          <p:nvPr/>
        </p:nvSpPr>
        <p:spPr>
          <a:xfrm>
            <a:off x="3434310" y="5782329"/>
            <a:ext cx="7495956" cy="425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Decision Taking Ability After Analysis of a Data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417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3467FB-1F21-F4A8-C963-75D1BCFCE988}"/>
              </a:ext>
            </a:extLst>
          </p:cNvPr>
          <p:cNvSpPr/>
          <p:nvPr/>
        </p:nvSpPr>
        <p:spPr>
          <a:xfrm>
            <a:off x="5191285" y="2084456"/>
            <a:ext cx="6748272" cy="3941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4D06F-17D0-2BE8-071D-E0D07705A510}"/>
              </a:ext>
            </a:extLst>
          </p:cNvPr>
          <p:cNvSpPr txBox="1"/>
          <p:nvPr/>
        </p:nvSpPr>
        <p:spPr>
          <a:xfrm>
            <a:off x="5922335" y="3762600"/>
            <a:ext cx="5466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What is my ultimate goal..?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0133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58A01-16DA-41DF-C85D-BDD877CE5582}"/>
              </a:ext>
            </a:extLst>
          </p:cNvPr>
          <p:cNvSpPr txBox="1"/>
          <p:nvPr/>
        </p:nvSpPr>
        <p:spPr>
          <a:xfrm>
            <a:off x="935667" y="2179988"/>
            <a:ext cx="10690747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ultimate goal is to create an active income source. </a:t>
            </a:r>
          </a:p>
          <a:p>
            <a:r>
              <a:rPr lang="en-US" sz="2400" dirty="0"/>
              <a:t>After that travel to every corner of INDIA with my own Motorbike </a:t>
            </a:r>
          </a:p>
          <a:p>
            <a:r>
              <a:rPr lang="en-US" sz="2400" dirty="0"/>
              <a:t>and to have the audacity to go to every Book Fair and buy Hardcover Books. </a:t>
            </a:r>
          </a:p>
          <a:p>
            <a:r>
              <a:rPr lang="en-US" sz="2400" dirty="0"/>
              <a:t>Lastly, I want to build my own customized library at my Home.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49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9F0B4-2C35-FE1D-17C6-11725B5DB010}"/>
              </a:ext>
            </a:extLst>
          </p:cNvPr>
          <p:cNvSpPr txBox="1"/>
          <p:nvPr/>
        </p:nvSpPr>
        <p:spPr>
          <a:xfrm>
            <a:off x="1837958" y="643269"/>
            <a:ext cx="9685665" cy="40011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This was a small intro about Myself. I hope we can find some similar interests.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DF1CC-639E-E586-8939-73DFF58B6BE6}"/>
              </a:ext>
            </a:extLst>
          </p:cNvPr>
          <p:cNvSpPr txBox="1"/>
          <p:nvPr/>
        </p:nvSpPr>
        <p:spPr>
          <a:xfrm>
            <a:off x="4402750" y="1888683"/>
            <a:ext cx="28052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You can connect with me </a:t>
            </a:r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277D9A-C338-BB7E-B81C-535C68241356}"/>
              </a:ext>
            </a:extLst>
          </p:cNvPr>
          <p:cNvSpPr/>
          <p:nvPr/>
        </p:nvSpPr>
        <p:spPr>
          <a:xfrm>
            <a:off x="5598042" y="2263332"/>
            <a:ext cx="398721" cy="129857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727C12-8C82-150D-E3AC-1D5CA815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31" y="4919419"/>
            <a:ext cx="445697" cy="4373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9E73E-816A-291A-BD57-0C979C8B4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64" y="4130585"/>
            <a:ext cx="439564" cy="4373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B8CDE9-D351-455E-A570-18E68A762AE3}"/>
              </a:ext>
            </a:extLst>
          </p:cNvPr>
          <p:cNvSpPr/>
          <p:nvPr/>
        </p:nvSpPr>
        <p:spPr>
          <a:xfrm>
            <a:off x="4231758" y="4104167"/>
            <a:ext cx="3285461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A52B5-C5B2-C8AF-DD5D-5C3C905DB6FB}"/>
              </a:ext>
            </a:extLst>
          </p:cNvPr>
          <p:cNvSpPr txBox="1"/>
          <p:nvPr/>
        </p:nvSpPr>
        <p:spPr>
          <a:xfrm>
            <a:off x="4837926" y="4094309"/>
            <a:ext cx="207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74778 - 07772</a:t>
            </a:r>
            <a:endParaRPr lang="en-IN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E94438-FE0E-E603-A2D8-063ED151E841}"/>
              </a:ext>
            </a:extLst>
          </p:cNvPr>
          <p:cNvSpPr/>
          <p:nvPr/>
        </p:nvSpPr>
        <p:spPr>
          <a:xfrm>
            <a:off x="4231757" y="4884671"/>
            <a:ext cx="3285462" cy="40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37DB11-17EB-C7DD-A782-B149AD103418}"/>
              </a:ext>
            </a:extLst>
          </p:cNvPr>
          <p:cNvSpPr txBox="1"/>
          <p:nvPr/>
        </p:nvSpPr>
        <p:spPr>
          <a:xfrm>
            <a:off x="4546449" y="4911400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Kuntals332@Gmail.com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4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 animBg="1"/>
      <p:bldP spid="15" grpId="0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4F960-25DE-CBDC-49F8-A068B07D5040}"/>
              </a:ext>
            </a:extLst>
          </p:cNvPr>
          <p:cNvSpPr txBox="1"/>
          <p:nvPr/>
        </p:nvSpPr>
        <p:spPr>
          <a:xfrm>
            <a:off x="3370521" y="972808"/>
            <a:ext cx="456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ahnschrift SemiBold" panose="020B0502040204020203" pitchFamily="34" charset="0"/>
              </a:rPr>
              <a:t>The </a:t>
            </a:r>
          </a:p>
          <a:p>
            <a:r>
              <a:rPr lang="en-US" sz="9600" dirty="0">
                <a:latin typeface="Bahnschrift SemiBold" panose="020B0502040204020203" pitchFamily="34" charset="0"/>
              </a:rPr>
              <a:t>	    End</a:t>
            </a:r>
            <a:endParaRPr lang="en-IN" sz="9600" dirty="0">
              <a:latin typeface="Bahnschrift SemiBol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48CF4-93D5-0ABF-2880-7970EB56E335}"/>
              </a:ext>
            </a:extLst>
          </p:cNvPr>
          <p:cNvSpPr txBox="1"/>
          <p:nvPr/>
        </p:nvSpPr>
        <p:spPr>
          <a:xfrm>
            <a:off x="7527852" y="5562303"/>
            <a:ext cx="35605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Thank you for being with me</a:t>
            </a:r>
            <a:r>
              <a:rPr lang="en-US" sz="2400" dirty="0"/>
              <a:t>…!!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04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B6AF4-D0D1-EB97-E05A-660878F4768A}"/>
              </a:ext>
            </a:extLst>
          </p:cNvPr>
          <p:cNvSpPr/>
          <p:nvPr/>
        </p:nvSpPr>
        <p:spPr>
          <a:xfrm>
            <a:off x="1894020" y="2664594"/>
            <a:ext cx="3373306" cy="16267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80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A58F2-624F-2D6C-184B-7302CEE4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756" y="508554"/>
            <a:ext cx="9680986" cy="749216"/>
          </a:xfr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Aptos Display" panose="020B0004020202020204" pitchFamily="34" charset="0"/>
              </a:rPr>
              <a:t>You might be thinking who this is actually..?!</a:t>
            </a:r>
            <a:endParaRPr lang="en-IN" b="1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1B8EF-69D4-F6ED-DB24-43EABC30C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19926" y="2251985"/>
            <a:ext cx="5050972" cy="370386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275060D-4622-FAD2-2BB2-86AB05C3D882}"/>
              </a:ext>
            </a:extLst>
          </p:cNvPr>
          <p:cNvSpPr/>
          <p:nvPr/>
        </p:nvSpPr>
        <p:spPr>
          <a:xfrm>
            <a:off x="5267326" y="3167742"/>
            <a:ext cx="2307771" cy="6204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80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68752-C321-1C87-FA0E-943FD1314C59}"/>
              </a:ext>
            </a:extLst>
          </p:cNvPr>
          <p:cNvSpPr txBox="1"/>
          <p:nvPr/>
        </p:nvSpPr>
        <p:spPr>
          <a:xfrm>
            <a:off x="2229531" y="3093263"/>
            <a:ext cx="3603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This is Me</a:t>
            </a:r>
            <a:endParaRPr lang="en-IN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3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0FE-8484-2858-CAE4-B78C06A6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944" y="602845"/>
            <a:ext cx="9941625" cy="1280890"/>
          </a:xfr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So, in next some slides I am about to tell you a little about myself…..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ED467-CDF3-5875-B543-E95ECA967321}"/>
              </a:ext>
            </a:extLst>
          </p:cNvPr>
          <p:cNvSpPr txBox="1"/>
          <p:nvPr/>
        </p:nvSpPr>
        <p:spPr>
          <a:xfrm>
            <a:off x="2059853" y="2550364"/>
            <a:ext cx="8104869" cy="592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lvl1pPr>
              <a:defRPr/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Why this Presentation is for..?</a:t>
            </a:r>
            <a:endParaRPr lang="en-IN" sz="3200" dirty="0"/>
          </a:p>
          <a:p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2BC6B-2738-B5C4-DB09-DA22A35B96D5}"/>
              </a:ext>
            </a:extLst>
          </p:cNvPr>
          <p:cNvSpPr txBox="1"/>
          <p:nvPr/>
        </p:nvSpPr>
        <p:spPr>
          <a:xfrm>
            <a:off x="2059855" y="3274998"/>
            <a:ext cx="8104869" cy="592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3200"/>
            </a:lvl1pPr>
          </a:lstStyle>
          <a:p>
            <a:r>
              <a:rPr lang="en-US" dirty="0"/>
              <a:t>Where do I live..?</a:t>
            </a:r>
            <a:endParaRPr lang="en-IN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EEA82-F75E-C404-9E6C-950D5C7A5497}"/>
              </a:ext>
            </a:extLst>
          </p:cNvPr>
          <p:cNvSpPr txBox="1"/>
          <p:nvPr/>
        </p:nvSpPr>
        <p:spPr>
          <a:xfrm>
            <a:off x="2059854" y="3970348"/>
            <a:ext cx="8104869" cy="621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3200"/>
            </a:lvl1pPr>
          </a:lstStyle>
          <a:p>
            <a:r>
              <a:rPr lang="en-US" dirty="0"/>
              <a:t>What is my Educational Background..?</a:t>
            </a:r>
            <a:endParaRPr lang="en-IN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F68E0-D287-54AF-2DDC-AF39888CE786}"/>
              </a:ext>
            </a:extLst>
          </p:cNvPr>
          <p:cNvSpPr txBox="1"/>
          <p:nvPr/>
        </p:nvSpPr>
        <p:spPr>
          <a:xfrm>
            <a:off x="2059854" y="4694982"/>
            <a:ext cx="8104868" cy="621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3200"/>
            </a:lvl1pPr>
          </a:lstStyle>
          <a:p>
            <a:r>
              <a:rPr lang="en-US" dirty="0"/>
              <a:t>What are my skills..?</a:t>
            </a:r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75D8-53EB-3604-9B57-924DF32944E4}"/>
              </a:ext>
            </a:extLst>
          </p:cNvPr>
          <p:cNvSpPr txBox="1"/>
          <p:nvPr/>
        </p:nvSpPr>
        <p:spPr>
          <a:xfrm>
            <a:off x="2059853" y="5419616"/>
            <a:ext cx="8104867" cy="621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106680" tIns="106680" rIns="106680" bIns="106680" numCol="1" spcCol="1270" anchor="t" anchorCtr="0">
            <a:no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3200"/>
            </a:lvl1pPr>
          </a:lstStyle>
          <a:p>
            <a:r>
              <a:rPr lang="en-US" dirty="0"/>
              <a:t>What is my ultimate goal..?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052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EFC05F-A443-D452-0FBA-FDC105DB12ED}"/>
              </a:ext>
            </a:extLst>
          </p:cNvPr>
          <p:cNvSpPr/>
          <p:nvPr/>
        </p:nvSpPr>
        <p:spPr>
          <a:xfrm>
            <a:off x="5068115" y="1788609"/>
            <a:ext cx="6748272" cy="3941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DBE70-D86B-D120-8526-E804AC211E5C}"/>
              </a:ext>
            </a:extLst>
          </p:cNvPr>
          <p:cNvSpPr txBox="1"/>
          <p:nvPr/>
        </p:nvSpPr>
        <p:spPr>
          <a:xfrm>
            <a:off x="5380500" y="3466753"/>
            <a:ext cx="741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this Presentation is for…?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4870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278D7-A8F5-C64C-CBA9-0A1BB0FEDEE4}"/>
              </a:ext>
            </a:extLst>
          </p:cNvPr>
          <p:cNvSpPr txBox="1"/>
          <p:nvPr/>
        </p:nvSpPr>
        <p:spPr>
          <a:xfrm>
            <a:off x="605218" y="1426464"/>
            <a:ext cx="11431334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This is to tell you guys a brief information about myself so that we can connect with each other better.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So,</a:t>
            </a:r>
          </a:p>
          <a:p>
            <a:r>
              <a:rPr lang="en-IN" dirty="0"/>
              <a:t> I am an aspiring Data Analyst with a strong foundation in Statistics, Excel, Python, SQL and in some </a:t>
            </a:r>
          </a:p>
          <a:p>
            <a:r>
              <a:rPr lang="en-IN" dirty="0"/>
              <a:t>of the visualisation and business intelligence tools like Power BI, Tableau. I have a good understanding  </a:t>
            </a:r>
          </a:p>
          <a:p>
            <a:r>
              <a:rPr lang="en-IN" dirty="0"/>
              <a:t>in deep drive into the data to fetch actionable insights and then take critical actions for the company’s growth. </a:t>
            </a:r>
          </a:p>
          <a:p>
            <a:r>
              <a:rPr lang="en-IN" dirty="0"/>
              <a:t>I can turn raw data into interactive dashboards with the help of BI tools and Python so that we can understand </a:t>
            </a:r>
          </a:p>
          <a:p>
            <a:r>
              <a:rPr lang="en-IN" dirty="0"/>
              <a:t>the data in a more friendly way.</a:t>
            </a:r>
          </a:p>
          <a:p>
            <a:endParaRPr lang="en-IN" dirty="0"/>
          </a:p>
          <a:p>
            <a:r>
              <a:rPr lang="en-IN" dirty="0"/>
              <a:t>Extras:- I like to read novels and ride </a:t>
            </a:r>
            <a:r>
              <a:rPr lang="en-US" dirty="0"/>
              <a:t>motorcycle</a:t>
            </a:r>
            <a:r>
              <a:rPr lang="en-IN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3406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2584B85-9EEF-8C50-8BDC-1EC77C8C83E4}"/>
              </a:ext>
            </a:extLst>
          </p:cNvPr>
          <p:cNvSpPr/>
          <p:nvPr/>
        </p:nvSpPr>
        <p:spPr>
          <a:xfrm>
            <a:off x="5124822" y="2313147"/>
            <a:ext cx="6748272" cy="3941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55F2E-7FDE-D9A0-19A3-E50361B57422}"/>
              </a:ext>
            </a:extLst>
          </p:cNvPr>
          <p:cNvSpPr txBox="1"/>
          <p:nvPr/>
        </p:nvSpPr>
        <p:spPr>
          <a:xfrm>
            <a:off x="5601658" y="3843670"/>
            <a:ext cx="62714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Where do I live..?</a:t>
            </a:r>
            <a:endParaRPr lang="en-IN" sz="48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194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E040F-AA3B-4071-16E5-36DA9ECD6F76}"/>
              </a:ext>
            </a:extLst>
          </p:cNvPr>
          <p:cNvSpPr txBox="1"/>
          <p:nvPr/>
        </p:nvSpPr>
        <p:spPr>
          <a:xfrm>
            <a:off x="1625665" y="595423"/>
            <a:ext cx="8262615" cy="83099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 am currently living in </a:t>
            </a:r>
          </a:p>
          <a:p>
            <a:r>
              <a:rPr lang="en-US" sz="2400" b="1" dirty="0" err="1"/>
              <a:t>Sukchar</a:t>
            </a:r>
            <a:r>
              <a:rPr lang="en-US" sz="2400" b="1" dirty="0"/>
              <a:t> Panchanan Tala Road, </a:t>
            </a:r>
            <a:r>
              <a:rPr lang="en-US" sz="2400" b="1" dirty="0" err="1"/>
              <a:t>Khardah</a:t>
            </a:r>
            <a:r>
              <a:rPr lang="en-US" sz="2400" b="1" dirty="0"/>
              <a:t>, KOL- 700115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59F53-41E5-716E-A9B7-CF90E33A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51" y="1618351"/>
            <a:ext cx="9232951" cy="44522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824C53-DC2B-ADCF-A8B8-910CE91CF5E7}"/>
              </a:ext>
            </a:extLst>
          </p:cNvPr>
          <p:cNvSpPr/>
          <p:nvPr/>
        </p:nvSpPr>
        <p:spPr>
          <a:xfrm>
            <a:off x="5932967" y="6262577"/>
            <a:ext cx="4593266" cy="404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249CB-7F95-26E7-F48B-CDBDE3422C07}"/>
              </a:ext>
            </a:extLst>
          </p:cNvPr>
          <p:cNvSpPr txBox="1"/>
          <p:nvPr/>
        </p:nvSpPr>
        <p:spPr>
          <a:xfrm>
            <a:off x="5975497" y="626257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22.71275413735242, 88.36724023604988</a:t>
            </a:r>
          </a:p>
        </p:txBody>
      </p:sp>
    </p:spTree>
    <p:extLst>
      <p:ext uri="{BB962C8B-B14F-4D97-AF65-F5344CB8AC3E}">
        <p14:creationId xmlns:p14="http://schemas.microsoft.com/office/powerpoint/2010/main" val="352536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1EC36E8-840E-6A44-7477-324E9A345914}"/>
              </a:ext>
            </a:extLst>
          </p:cNvPr>
          <p:cNvSpPr/>
          <p:nvPr/>
        </p:nvSpPr>
        <p:spPr>
          <a:xfrm>
            <a:off x="5199320" y="2185556"/>
            <a:ext cx="6546183" cy="394106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22E72-0FC9-E1B8-37C1-B7C681107BB6}"/>
              </a:ext>
            </a:extLst>
          </p:cNvPr>
          <p:cNvSpPr txBox="1"/>
          <p:nvPr/>
        </p:nvSpPr>
        <p:spPr>
          <a:xfrm>
            <a:off x="5603357" y="3891518"/>
            <a:ext cx="720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What is my educational</a:t>
            </a:r>
            <a:r>
              <a:rPr lang="en-US" sz="2400" b="1" dirty="0"/>
              <a:t> b</a:t>
            </a:r>
            <a:r>
              <a:rPr lang="en-US" sz="2400" b="1" dirty="0">
                <a:solidFill>
                  <a:schemeClr val="tx1"/>
                </a:solidFill>
              </a:rPr>
              <a:t>ackground..?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786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CC4007-07BB-E64C-D156-FBBE73EC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741" y="341145"/>
            <a:ext cx="2776518" cy="726225"/>
          </a:xfr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School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C96D2-CCB5-D024-D60E-85FD1CFFE2B6}"/>
              </a:ext>
            </a:extLst>
          </p:cNvPr>
          <p:cNvSpPr txBox="1"/>
          <p:nvPr/>
        </p:nvSpPr>
        <p:spPr>
          <a:xfrm>
            <a:off x="1733107" y="1254642"/>
            <a:ext cx="94779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 was a part of two different schools for my Secondary and Higher Secondary Examinations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F878-36D9-185B-0BC2-DA2061164A01}"/>
              </a:ext>
            </a:extLst>
          </p:cNvPr>
          <p:cNvSpPr txBox="1"/>
          <p:nvPr/>
        </p:nvSpPr>
        <p:spPr>
          <a:xfrm>
            <a:off x="1625500" y="5841485"/>
            <a:ext cx="274947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Secondary </a:t>
            </a:r>
            <a:r>
              <a:rPr lang="en-US" dirty="0" err="1">
                <a:solidFill>
                  <a:schemeClr val="dk1"/>
                </a:solidFill>
              </a:rPr>
              <a:t>Eaxamination</a:t>
            </a:r>
            <a:endParaRPr lang="en-US" dirty="0">
              <a:solidFill>
                <a:schemeClr val="dk1"/>
              </a:solidFill>
            </a:endParaRPr>
          </a:p>
          <a:p>
            <a:pPr algn="ctr"/>
            <a:r>
              <a:rPr lang="en-US" dirty="0"/>
              <a:t>(2016)</a:t>
            </a: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9F91C-A821-2A21-FA8E-700AAA90D8CB}"/>
              </a:ext>
            </a:extLst>
          </p:cNvPr>
          <p:cNvSpPr txBox="1"/>
          <p:nvPr/>
        </p:nvSpPr>
        <p:spPr>
          <a:xfrm>
            <a:off x="8016949" y="5841485"/>
            <a:ext cx="3365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Higher Secondary Examination</a:t>
            </a:r>
          </a:p>
          <a:p>
            <a:pPr algn="ctr"/>
            <a:r>
              <a:rPr lang="en-US" dirty="0"/>
              <a:t>(2018)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C9A551-C129-6AA0-62B6-A29F428F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81" y="2174358"/>
            <a:ext cx="5212276" cy="3301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C56354-C906-B862-9403-A7583D30E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2" y="2174358"/>
            <a:ext cx="4702969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0240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2254</TotalTime>
  <Words>456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 Display</vt:lpstr>
      <vt:lpstr>Arial</vt:lpstr>
      <vt:lpstr>Bahnschrift SemiBold</vt:lpstr>
      <vt:lpstr>Cambria</vt:lpstr>
      <vt:lpstr>Segoe Script</vt:lpstr>
      <vt:lpstr>Wingdings 3</vt:lpstr>
      <vt:lpstr>Wisp</vt:lpstr>
      <vt:lpstr>Hellow</vt:lpstr>
      <vt:lpstr>You might be thinking who this is actually..?!</vt:lpstr>
      <vt:lpstr>So, in next some slides I am about to tell you a little about myself…..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School</vt:lpstr>
      <vt:lpstr>College</vt:lpstr>
      <vt:lpstr>PowerPoint Presentation</vt:lpstr>
      <vt:lpstr>In the Data Analytics field, I have developed some skills to fit in this data driven era.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Kuntal Saha</dc:creator>
  <cp:lastModifiedBy>Kuntal Saha</cp:lastModifiedBy>
  <cp:revision>4</cp:revision>
  <dcterms:created xsi:type="dcterms:W3CDTF">2025-02-18T04:03:53Z</dcterms:created>
  <dcterms:modified xsi:type="dcterms:W3CDTF">2025-02-19T17:38:13Z</dcterms:modified>
</cp:coreProperties>
</file>