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61" r:id="rId17"/>
    <p:sldId id="2146847055" r:id="rId18"/>
    <p:sldId id="2146847059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Fitness Buddy – Ai companion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Ayush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Ayush Nayak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AP Shah Institute of Technology , </a:t>
            </a: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Thane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and Computer Science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499530-8010-5BEE-4F83-3D87285D7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55" y="1533832"/>
            <a:ext cx="9334353" cy="4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4CC89B-5A5B-833E-5A16-8003881A4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75" y="2218786"/>
            <a:ext cx="8760542" cy="414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Fitness Buddy AI agent leverages IBM Cloud Lite free services to provide accessible and motivating health and fitness advice. This project showcases prompt engineering as a powerful no-cost solution for creating conversational AI assistants efficiently.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https://github.com/Ayush-Nayak/IBM-Cloud-Fitness-Buddy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Extend with user profile tracking for personalized plans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voice interaction through IBM Watson Speech-to-Text and Text-to-Speech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 with wearable fitness devices for real-time feedback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Expand to multi-language support for diverse users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with RAG-based knowledge retrieval for richer contextual advice</a:t>
            </a:r>
          </a:p>
          <a:p>
            <a:pPr marL="0" indent="0">
              <a:buNone/>
            </a:pPr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32931E-DA5A-0519-A58C-4F7201871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237" y="1675886"/>
            <a:ext cx="3574711" cy="27682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1666FB-BC2D-45CD-F361-20798B822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093" y="1675887"/>
            <a:ext cx="3905709" cy="27682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B66E32-B44D-FA50-BB1A-159CD890A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671" y="1675885"/>
            <a:ext cx="4312582" cy="268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often struggle to stay motivated and informed about fitness routines, meal planning, and healthy lifestyle tips. Access to personalized, on-demand fitness advice is limited and time-consuming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+mn-lt"/>
                <a:cs typeface="+mn-lt"/>
              </a:rPr>
              <a:t>Proposed Solution:</a:t>
            </a:r>
            <a:br>
              <a:rPr lang="en-US" sz="2800" dirty="0">
                <a:latin typeface="Calibri"/>
                <a:ea typeface="+mn-lt"/>
                <a:cs typeface="+mn-lt"/>
              </a:rPr>
            </a:b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conversational AI chatbot named Fitness Buddy that provides instant workout suggestions, motivational tips, and healthy meal ideas using IBM Watson Assistant Lite on IBM Cloud Lite.</a:t>
            </a:r>
            <a:endParaRPr lang="en-US" sz="2800" dirty="0">
              <a:solidFill>
                <a:srgbClr val="40404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Prompt-based AI technology for conversational flows</a:t>
            </a: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Watsonx AI Studio</a:t>
            </a:r>
          </a:p>
          <a:p>
            <a:pPr marL="305435" indent="-305435"/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runtime</a:t>
            </a:r>
          </a:p>
          <a:p>
            <a:pPr marL="305435" indent="-305435"/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Agent Lab</a:t>
            </a:r>
          </a:p>
          <a:p>
            <a:pPr marL="305435" indent="-305435"/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Fully implemented on the IBM Cloud Lite free tier with no upgrades required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to build and deploy without complex data storage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friendly, accurate fitness, meal planning, and motivation advice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Customizable prompt-based conversational flow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Easily integrated as a web chat widget for immediate user access</a:t>
            </a:r>
          </a:p>
          <a:p>
            <a:pPr marL="0" indent="0">
              <a:buNone/>
            </a:pP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Fitness enthusiasts and beginners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Students and working professionals looking for quick fitness guidance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 coaches seeking a supplementary assistant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Anyone wanting motivational support for a healthy lifestyle</a:t>
            </a:r>
          </a:p>
          <a:p>
            <a:pPr marL="305435" indent="-305435"/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4FF9D7-F7B7-D55B-3E63-184B2ED64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399" y="1227546"/>
            <a:ext cx="9535579" cy="44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42432B-3848-5E82-842F-F0E1B89BE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3878" y="1494503"/>
            <a:ext cx="8118375" cy="4048227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135</TotalTime>
  <Words>353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Fitness Buddy – Ai companion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Me</dc:creator>
  <cp:lastModifiedBy>Ayush Nayak</cp:lastModifiedBy>
  <cp:revision>144</cp:revision>
  <dcterms:created xsi:type="dcterms:W3CDTF">2021-05-26T16:50:10Z</dcterms:created>
  <dcterms:modified xsi:type="dcterms:W3CDTF">2025-07-31T13:33:45Z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