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8" r:id="rId1"/>
    <p:sldMasterId id="2147483715" r:id="rId2"/>
  </p:sldMasterIdLst>
  <p:sldIdLst>
    <p:sldId id="256" r:id="rId3"/>
    <p:sldId id="257" r:id="rId4"/>
    <p:sldId id="258" r:id="rId5"/>
    <p:sldId id="259" r:id="rId6"/>
    <p:sldId id="268" r:id="rId7"/>
    <p:sldId id="264" r:id="rId8"/>
    <p:sldId id="266"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60" r:id="rId22"/>
    <p:sldId id="261" r:id="rId23"/>
    <p:sldId id="265" r:id="rId24"/>
    <p:sldId id="281" r:id="rId25"/>
    <p:sldId id="263"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4" d="100"/>
          <a:sy n="64" d="100"/>
        </p:scale>
        <p:origin x="84" y="3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384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24225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58733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290133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771410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772578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926525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47541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61BEF0D-F0BB-DE4B-95CE-6DB70DBA9567}" type="datetimeFigureOut">
              <a:rPr lang="en-US" smtClean="0"/>
              <a:pPr/>
              <a:t>9/24/2015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00631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61BEF0D-F0BB-DE4B-95CE-6DB70DBA9567}" type="datetimeFigureOut">
              <a:rPr lang="en-US" smtClean="0"/>
              <a:pPr/>
              <a:t>9/24/2015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47719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03991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391726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61BEF0D-F0BB-DE4B-95CE-6DB70DBA9567}" type="datetimeFigureOut">
              <a:rPr lang="en-US" smtClean="0"/>
              <a:pPr/>
              <a:t>9/24/2015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84107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61BEF0D-F0BB-DE4B-95CE-6DB70DBA9567}" type="datetimeFigureOut">
              <a:rPr lang="en-US" smtClean="0"/>
              <a:pPr/>
              <a:t>9/24/2015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953533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61BEF0D-F0BB-DE4B-95CE-6DB70DBA9567}" type="datetimeFigureOut">
              <a:rPr lang="en-US" smtClean="0"/>
              <a:pPr/>
              <a:t>9/24/2015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669819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9/24/2015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328521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362810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31717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61BEF0D-F0BB-DE4B-95CE-6DB70DBA9567}" type="datetimeFigureOut">
              <a:rPr lang="en-US" smtClean="0"/>
              <a:pPr/>
              <a:t>9/24/2015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8640159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61BEF0D-F0BB-DE4B-95CE-6DB70DBA9567}" type="datetimeFigureOut">
              <a:rPr lang="en-US" smtClean="0"/>
              <a:pPr/>
              <a:t>9/24/2015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02352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97732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90123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9/24/2015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86821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9/24/2015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40279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9/24/2015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35367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69190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63017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9/24/2015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99115242"/>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9/24/2015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88197108"/>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7225" y="1325243"/>
            <a:ext cx="7766936" cy="1646302"/>
          </a:xfrm>
        </p:spPr>
        <p:txBody>
          <a:bodyPr>
            <a:normAutofit fontScale="90000"/>
          </a:bodyPr>
          <a:lstStyle/>
          <a:p>
            <a:r>
              <a:rPr lang="en-US" dirty="0" smtClean="0"/>
              <a:t>INDUSTRIAL INTERNSHIP</a:t>
            </a:r>
            <a:r>
              <a:rPr lang="en-US" dirty="0" smtClean="0"/>
              <a:t/>
            </a:r>
            <a:br>
              <a:rPr lang="en-US" dirty="0" smtClean="0"/>
            </a:br>
            <a:endParaRPr lang="en-US" dirty="0"/>
          </a:p>
        </p:txBody>
      </p:sp>
      <p:sp>
        <p:nvSpPr>
          <p:cNvPr id="3" name="Subtitle 2"/>
          <p:cNvSpPr>
            <a:spLocks noGrp="1"/>
          </p:cNvSpPr>
          <p:nvPr>
            <p:ph type="subTitle" idx="1"/>
          </p:nvPr>
        </p:nvSpPr>
        <p:spPr>
          <a:xfrm>
            <a:off x="1047281" y="2596787"/>
            <a:ext cx="7766936" cy="1096899"/>
          </a:xfrm>
        </p:spPr>
        <p:txBody>
          <a:bodyPr/>
          <a:lstStyle/>
          <a:p>
            <a:r>
              <a:rPr lang="en-US" sz="2400" dirty="0" smtClean="0"/>
              <a:t>Social Media Entertainment Website [www.pickcross.com]</a:t>
            </a:r>
            <a:endParaRPr lang="en-US" sz="2400" dirty="0"/>
          </a:p>
        </p:txBody>
      </p:sp>
      <p:sp>
        <p:nvSpPr>
          <p:cNvPr id="4" name="TextBox 3"/>
          <p:cNvSpPr txBox="1"/>
          <p:nvPr/>
        </p:nvSpPr>
        <p:spPr>
          <a:xfrm>
            <a:off x="6399297" y="4765175"/>
            <a:ext cx="3481915" cy="369332"/>
          </a:xfrm>
          <a:prstGeom prst="rect">
            <a:avLst/>
          </a:prstGeom>
          <a:noFill/>
        </p:spPr>
        <p:txBody>
          <a:bodyPr wrap="none" rtlCol="0">
            <a:spAutoFit/>
          </a:bodyPr>
          <a:lstStyle/>
          <a:p>
            <a:r>
              <a:rPr lang="en-GB" b="1" dirty="0" smtClean="0"/>
              <a:t>Bakar Technologies, New Delhi</a:t>
            </a:r>
            <a:endParaRPr lang="en-GB" b="1" dirty="0" smtClean="0"/>
          </a:p>
        </p:txBody>
      </p:sp>
      <p:sp>
        <p:nvSpPr>
          <p:cNvPr id="5" name="TextBox 4"/>
          <p:cNvSpPr txBox="1"/>
          <p:nvPr/>
        </p:nvSpPr>
        <p:spPr>
          <a:xfrm>
            <a:off x="802530" y="4795953"/>
            <a:ext cx="3629520" cy="338554"/>
          </a:xfrm>
          <a:prstGeom prst="rect">
            <a:avLst/>
          </a:prstGeom>
          <a:noFill/>
        </p:spPr>
        <p:txBody>
          <a:bodyPr wrap="none" rtlCol="0">
            <a:spAutoFit/>
          </a:bodyPr>
          <a:lstStyle/>
          <a:p>
            <a:r>
              <a:rPr lang="en-GB" sz="1600" b="1" dirty="0" smtClean="0"/>
              <a:t>By – </a:t>
            </a:r>
            <a:r>
              <a:rPr lang="en-GB" sz="1600" b="1" dirty="0" err="1" smtClean="0"/>
              <a:t>Kunwarjeet</a:t>
            </a:r>
            <a:r>
              <a:rPr lang="en-GB" sz="1600" b="1" dirty="0" smtClean="0"/>
              <a:t> Singh (12MSE1086)</a:t>
            </a:r>
            <a:endParaRPr lang="en-IN" sz="1600" b="1" dirty="0"/>
          </a:p>
        </p:txBody>
      </p:sp>
    </p:spTree>
    <p:extLst>
      <p:ext uri="{BB962C8B-B14F-4D97-AF65-F5344CB8AC3E}">
        <p14:creationId xmlns:p14="http://schemas.microsoft.com/office/powerpoint/2010/main" val="1407272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IN" dirty="0"/>
          </a:p>
        </p:txBody>
      </p:sp>
      <p:sp>
        <p:nvSpPr>
          <p:cNvPr id="3" name="Content Placeholder 2"/>
          <p:cNvSpPr>
            <a:spLocks noGrp="1"/>
          </p:cNvSpPr>
          <p:nvPr>
            <p:ph idx="1"/>
          </p:nvPr>
        </p:nvSpPr>
        <p:spPr/>
        <p:txBody>
          <a:bodyPr/>
          <a:lstStyle/>
          <a:p>
            <a:pPr marL="0" indent="0">
              <a:buNone/>
            </a:pPr>
            <a:r>
              <a:rPr lang="en-US" dirty="0" smtClean="0"/>
              <a:t>  </a:t>
            </a:r>
            <a:endParaRPr lang="en-IN" dirty="0"/>
          </a:p>
        </p:txBody>
      </p:sp>
      <p:pic>
        <p:nvPicPr>
          <p:cNvPr id="4" name="Picture 3" descr="C:\Users\Kunwar\Desktop\Review Intern\3a.PNG"/>
          <p:cNvPicPr/>
          <p:nvPr/>
        </p:nvPicPr>
        <p:blipFill>
          <a:blip r:embed="rId2">
            <a:extLst>
              <a:ext uri="{28A0092B-C50C-407E-A947-70E740481C1C}">
                <a14:useLocalDpi xmlns:a14="http://schemas.microsoft.com/office/drawing/2010/main" val="0"/>
              </a:ext>
            </a:extLst>
          </a:blip>
          <a:srcRect/>
          <a:stretch>
            <a:fillRect/>
          </a:stretch>
        </p:blipFill>
        <p:spPr bwMode="auto">
          <a:xfrm>
            <a:off x="1439056" y="164892"/>
            <a:ext cx="8979108" cy="6385810"/>
          </a:xfrm>
          <a:prstGeom prst="rect">
            <a:avLst/>
          </a:prstGeom>
          <a:noFill/>
          <a:ln>
            <a:noFill/>
          </a:ln>
        </p:spPr>
      </p:pic>
    </p:spTree>
    <p:extLst>
      <p:ext uri="{BB962C8B-B14F-4D97-AF65-F5344CB8AC3E}">
        <p14:creationId xmlns:p14="http://schemas.microsoft.com/office/powerpoint/2010/main" val="3600973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IN" dirty="0"/>
          </a:p>
        </p:txBody>
      </p:sp>
      <p:sp>
        <p:nvSpPr>
          <p:cNvPr id="3" name="Content Placeholder 2"/>
          <p:cNvSpPr>
            <a:spLocks noGrp="1"/>
          </p:cNvSpPr>
          <p:nvPr>
            <p:ph idx="1"/>
          </p:nvPr>
        </p:nvSpPr>
        <p:spPr/>
        <p:txBody>
          <a:bodyPr/>
          <a:lstStyle/>
          <a:p>
            <a:pPr marL="0" indent="0">
              <a:buNone/>
            </a:pPr>
            <a:r>
              <a:rPr lang="en-US" dirty="0" smtClean="0"/>
              <a:t>  </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479685"/>
            <a:ext cx="8064708" cy="5996065"/>
          </a:xfrm>
          <a:prstGeom prst="rect">
            <a:avLst/>
          </a:prstGeom>
        </p:spPr>
      </p:pic>
    </p:spTree>
    <p:extLst>
      <p:ext uri="{BB962C8B-B14F-4D97-AF65-F5344CB8AC3E}">
        <p14:creationId xmlns:p14="http://schemas.microsoft.com/office/powerpoint/2010/main" val="3420815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Login </a:t>
            </a:r>
            <a:endParaRPr lang="en-IN" dirty="0"/>
          </a:p>
        </p:txBody>
      </p:sp>
      <p:sp>
        <p:nvSpPr>
          <p:cNvPr id="3" name="Content Placeholder 2"/>
          <p:cNvSpPr>
            <a:spLocks noGrp="1"/>
          </p:cNvSpPr>
          <p:nvPr>
            <p:ph idx="1"/>
          </p:nvPr>
        </p:nvSpPr>
        <p:spPr/>
        <p:txBody>
          <a:bodyPr/>
          <a:lstStyle/>
          <a:p>
            <a:r>
              <a:rPr lang="en-GB" dirty="0"/>
              <a:t>This was one of the trickiest as to provide secure login functionality using Social accounts such as Facebook and Twitter. </a:t>
            </a:r>
            <a:endParaRPr lang="en-IN" dirty="0"/>
          </a:p>
          <a:p>
            <a:r>
              <a:rPr lang="en-US" dirty="0" smtClean="0"/>
              <a:t>OAuth Token based authentication.</a:t>
            </a:r>
            <a:endParaRPr lang="en-IN" dirty="0"/>
          </a:p>
        </p:txBody>
      </p:sp>
    </p:spTree>
    <p:extLst>
      <p:ext uri="{BB962C8B-B14F-4D97-AF65-F5344CB8AC3E}">
        <p14:creationId xmlns:p14="http://schemas.microsoft.com/office/powerpoint/2010/main" val="4245089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IN" dirty="0"/>
          </a:p>
        </p:txBody>
      </p:sp>
      <p:sp>
        <p:nvSpPr>
          <p:cNvPr id="3" name="Content Placeholder 2"/>
          <p:cNvSpPr>
            <a:spLocks noGrp="1"/>
          </p:cNvSpPr>
          <p:nvPr>
            <p:ph idx="1"/>
          </p:nvPr>
        </p:nvSpPr>
        <p:spPr/>
        <p:txBody>
          <a:bodyPr/>
          <a:lstStyle/>
          <a:p>
            <a:pPr marL="0" indent="0">
              <a:buNone/>
            </a:pPr>
            <a:r>
              <a:rPr lang="en-US" dirty="0" smtClean="0"/>
              <a:t>  </a:t>
            </a:r>
            <a:endParaRPr lang="en-IN" dirty="0"/>
          </a:p>
        </p:txBody>
      </p:sp>
      <p:pic>
        <p:nvPicPr>
          <p:cNvPr id="4" name="Picture 3" descr="C:\Users\Kunwar\Desktop\Review Intern\4c.PNG"/>
          <p:cNvPicPr/>
          <p:nvPr/>
        </p:nvPicPr>
        <p:blipFill>
          <a:blip r:embed="rId2">
            <a:extLst>
              <a:ext uri="{28A0092B-C50C-407E-A947-70E740481C1C}">
                <a14:useLocalDpi xmlns:a14="http://schemas.microsoft.com/office/drawing/2010/main" val="0"/>
              </a:ext>
            </a:extLst>
          </a:blip>
          <a:srcRect/>
          <a:stretch>
            <a:fillRect/>
          </a:stretch>
        </p:blipFill>
        <p:spPr bwMode="auto">
          <a:xfrm>
            <a:off x="1190682" y="666047"/>
            <a:ext cx="3920964" cy="5345008"/>
          </a:xfrm>
          <a:prstGeom prst="rect">
            <a:avLst/>
          </a:prstGeom>
          <a:noFill/>
          <a:ln>
            <a:noFill/>
          </a:ln>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0891" y="666047"/>
            <a:ext cx="3722558" cy="5443877"/>
          </a:xfrm>
          <a:prstGeom prst="rect">
            <a:avLst/>
          </a:prstGeom>
        </p:spPr>
      </p:pic>
    </p:spTree>
    <p:extLst>
      <p:ext uri="{BB962C8B-B14F-4D97-AF65-F5344CB8AC3E}">
        <p14:creationId xmlns:p14="http://schemas.microsoft.com/office/powerpoint/2010/main" val="240934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IN" dirty="0"/>
          </a:p>
        </p:txBody>
      </p:sp>
      <p:sp>
        <p:nvSpPr>
          <p:cNvPr id="3" name="Content Placeholder 2"/>
          <p:cNvSpPr>
            <a:spLocks noGrp="1"/>
          </p:cNvSpPr>
          <p:nvPr>
            <p:ph idx="1"/>
          </p:nvPr>
        </p:nvSpPr>
        <p:spPr/>
        <p:txBody>
          <a:bodyPr/>
          <a:lstStyle/>
          <a:p>
            <a:pPr marL="0" indent="0">
              <a:buNone/>
            </a:pPr>
            <a:r>
              <a:rPr lang="en-US" dirty="0"/>
              <a:t> </a:t>
            </a:r>
            <a:r>
              <a:rPr lang="en-US" dirty="0" smtClean="0"/>
              <a:t> </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948" y="719527"/>
            <a:ext cx="11651257" cy="5492979"/>
          </a:xfrm>
          <a:prstGeom prst="rect">
            <a:avLst/>
          </a:prstGeom>
        </p:spPr>
      </p:pic>
    </p:spTree>
    <p:extLst>
      <p:ext uri="{BB962C8B-B14F-4D97-AF65-F5344CB8AC3E}">
        <p14:creationId xmlns:p14="http://schemas.microsoft.com/office/powerpoint/2010/main" val="498820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4" name="Picture 3" descr="C:\Users\Kunwar\Desktop\Review Intern\7a.PNG"/>
          <p:cNvPicPr/>
          <p:nvPr/>
        </p:nvPicPr>
        <p:blipFill>
          <a:blip r:embed="rId2">
            <a:extLst>
              <a:ext uri="{28A0092B-C50C-407E-A947-70E740481C1C}">
                <a14:useLocalDpi xmlns:a14="http://schemas.microsoft.com/office/drawing/2010/main" val="0"/>
              </a:ext>
            </a:extLst>
          </a:blip>
          <a:srcRect/>
          <a:stretch>
            <a:fillRect/>
          </a:stretch>
        </p:blipFill>
        <p:spPr bwMode="auto">
          <a:xfrm>
            <a:off x="434715" y="260194"/>
            <a:ext cx="11332564" cy="6050665"/>
          </a:xfrm>
          <a:prstGeom prst="rect">
            <a:avLst/>
          </a:prstGeom>
          <a:noFill/>
          <a:ln>
            <a:noFill/>
          </a:ln>
        </p:spPr>
      </p:pic>
    </p:spTree>
    <p:extLst>
      <p:ext uri="{BB962C8B-B14F-4D97-AF65-F5344CB8AC3E}">
        <p14:creationId xmlns:p14="http://schemas.microsoft.com/office/powerpoint/2010/main" val="10396953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 Panel</a:t>
            </a:r>
            <a:endParaRPr lang="en-IN" dirty="0"/>
          </a:p>
        </p:txBody>
      </p:sp>
      <p:sp>
        <p:nvSpPr>
          <p:cNvPr id="3" name="Content Placeholder 2"/>
          <p:cNvSpPr>
            <a:spLocks noGrp="1"/>
          </p:cNvSpPr>
          <p:nvPr>
            <p:ph idx="1"/>
          </p:nvPr>
        </p:nvSpPr>
        <p:spPr/>
        <p:txBody>
          <a:bodyPr/>
          <a:lstStyle/>
          <a:p>
            <a:pPr marL="0" indent="0">
              <a:buNone/>
            </a:pPr>
            <a:r>
              <a:rPr lang="en-GB" dirty="0"/>
              <a:t>Admin panel was created to manage users, content, tags and UI. Dynamic tag maintenance was one of the trickiest part</a:t>
            </a:r>
            <a:r>
              <a:rPr lang="en-GB" dirty="0" smtClean="0"/>
              <a:t>.</a:t>
            </a:r>
          </a:p>
          <a:p>
            <a:pPr marL="0" indent="0">
              <a:buNone/>
            </a:pPr>
            <a:r>
              <a:rPr lang="en-GB" dirty="0" smtClean="0"/>
              <a:t>User Maintenance – Delete, Edit user roles.</a:t>
            </a:r>
          </a:p>
          <a:p>
            <a:pPr marL="0" indent="0">
              <a:buNone/>
            </a:pPr>
            <a:r>
              <a:rPr lang="en-GB" dirty="0" smtClean="0"/>
              <a:t>Content Maintenance – is Visible, Change Tags etc.</a:t>
            </a:r>
          </a:p>
          <a:p>
            <a:pPr marL="0" indent="0">
              <a:buNone/>
            </a:pPr>
            <a:r>
              <a:rPr lang="en-GB" dirty="0" smtClean="0"/>
              <a:t>Web UI Maintenance – Tags Maintenance, Change tags order in </a:t>
            </a:r>
            <a:r>
              <a:rPr lang="en-GB" dirty="0" err="1" smtClean="0"/>
              <a:t>navbar</a:t>
            </a:r>
            <a:r>
              <a:rPr lang="en-GB" dirty="0" smtClean="0"/>
              <a:t>.</a:t>
            </a:r>
            <a:endParaRPr lang="en-IN" dirty="0"/>
          </a:p>
          <a:p>
            <a:pPr marL="0" indent="0">
              <a:buNone/>
            </a:pPr>
            <a:endParaRPr lang="en-IN" dirty="0"/>
          </a:p>
        </p:txBody>
      </p:sp>
    </p:spTree>
    <p:extLst>
      <p:ext uri="{BB962C8B-B14F-4D97-AF65-F5344CB8AC3E}">
        <p14:creationId xmlns:p14="http://schemas.microsoft.com/office/powerpoint/2010/main" val="5300189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descr="C:\Users\Kunwar\Desktop\Review Intern\11a.PNG"/>
          <p:cNvPicPr/>
          <p:nvPr/>
        </p:nvPicPr>
        <p:blipFill>
          <a:blip r:embed="rId2">
            <a:extLst>
              <a:ext uri="{28A0092B-C50C-407E-A947-70E740481C1C}">
                <a14:useLocalDpi xmlns:a14="http://schemas.microsoft.com/office/drawing/2010/main" val="0"/>
              </a:ext>
            </a:extLst>
          </a:blip>
          <a:srcRect/>
          <a:stretch>
            <a:fillRect/>
          </a:stretch>
        </p:blipFill>
        <p:spPr bwMode="auto">
          <a:xfrm>
            <a:off x="569626" y="179882"/>
            <a:ext cx="11272603" cy="6220917"/>
          </a:xfrm>
          <a:prstGeom prst="rect">
            <a:avLst/>
          </a:prstGeom>
          <a:noFill/>
          <a:ln>
            <a:noFill/>
          </a:ln>
        </p:spPr>
      </p:pic>
    </p:spTree>
    <p:extLst>
      <p:ext uri="{BB962C8B-B14F-4D97-AF65-F5344CB8AC3E}">
        <p14:creationId xmlns:p14="http://schemas.microsoft.com/office/powerpoint/2010/main" val="22888390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descr="C:\Users\Kunwar\Desktop\Review Intern\11c.PNG"/>
          <p:cNvPicPr/>
          <p:nvPr/>
        </p:nvPicPr>
        <p:blipFill>
          <a:blip r:embed="rId2">
            <a:extLst>
              <a:ext uri="{28A0092B-C50C-407E-A947-70E740481C1C}">
                <a14:useLocalDpi xmlns:a14="http://schemas.microsoft.com/office/drawing/2010/main" val="0"/>
              </a:ext>
            </a:extLst>
          </a:blip>
          <a:srcRect/>
          <a:stretch>
            <a:fillRect/>
          </a:stretch>
        </p:blipFill>
        <p:spPr bwMode="auto">
          <a:xfrm>
            <a:off x="598358" y="365125"/>
            <a:ext cx="11243871" cy="6095636"/>
          </a:xfrm>
          <a:prstGeom prst="rect">
            <a:avLst/>
          </a:prstGeom>
          <a:noFill/>
          <a:ln>
            <a:noFill/>
          </a:ln>
        </p:spPr>
      </p:pic>
    </p:spTree>
    <p:extLst>
      <p:ext uri="{BB962C8B-B14F-4D97-AF65-F5344CB8AC3E}">
        <p14:creationId xmlns:p14="http://schemas.microsoft.com/office/powerpoint/2010/main" val="19808404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9596" y="365125"/>
            <a:ext cx="11333940" cy="6104172"/>
          </a:xfrm>
        </p:spPr>
      </p:pic>
    </p:spTree>
    <p:extLst>
      <p:ext uri="{BB962C8B-B14F-4D97-AF65-F5344CB8AC3E}">
        <p14:creationId xmlns:p14="http://schemas.microsoft.com/office/powerpoint/2010/main" val="683366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normAutofit/>
          </a:bodyPr>
          <a:lstStyle/>
          <a:p>
            <a:pPr marL="0" indent="0">
              <a:buNone/>
            </a:pPr>
            <a:r>
              <a:rPr lang="en-GB" dirty="0"/>
              <a:t>We are going to develop a Social Media Entertainment Website where users can upload and share content either user-generated or found on other social media websites. 9gag is our current competitor which is widely used for content sharing. Currently in India we don’t have any strong competitor. Online meme creator is not that flexible, so still some users have to create using offline tool. Our Meme Generator tool is very flexible for creation of memes and we also allow user signature. Our main aim is to capture Indian market and allow advanced creation of memes by users.</a:t>
            </a:r>
            <a:endParaRPr lang="en-IN" dirty="0"/>
          </a:p>
          <a:p>
            <a:endParaRPr lang="en-US" dirty="0" smtClean="0"/>
          </a:p>
        </p:txBody>
      </p:sp>
    </p:spTree>
    <p:extLst>
      <p:ext uri="{BB962C8B-B14F-4D97-AF65-F5344CB8AC3E}">
        <p14:creationId xmlns:p14="http://schemas.microsoft.com/office/powerpoint/2010/main" val="15629442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2095" y="4581462"/>
            <a:ext cx="8534400" cy="1507067"/>
          </a:xfrm>
        </p:spPr>
        <p:txBody>
          <a:bodyPr/>
          <a:lstStyle/>
          <a:p>
            <a:r>
              <a:rPr lang="en-US" dirty="0" smtClean="0"/>
              <a:t>Software tools used</a:t>
            </a:r>
            <a:endParaRPr lang="en-US" dirty="0"/>
          </a:p>
        </p:txBody>
      </p:sp>
      <p:sp>
        <p:nvSpPr>
          <p:cNvPr id="3" name="Content Placeholder 2"/>
          <p:cNvSpPr>
            <a:spLocks noGrp="1"/>
          </p:cNvSpPr>
          <p:nvPr>
            <p:ph idx="1"/>
          </p:nvPr>
        </p:nvSpPr>
        <p:spPr/>
        <p:txBody>
          <a:bodyPr/>
          <a:lstStyle/>
          <a:p>
            <a:r>
              <a:rPr lang="en-US" dirty="0" smtClean="0"/>
              <a:t>Google Compute Engine</a:t>
            </a:r>
          </a:p>
          <a:p>
            <a:r>
              <a:rPr lang="en-US" dirty="0" smtClean="0"/>
              <a:t>Notepad++ text </a:t>
            </a:r>
            <a:r>
              <a:rPr lang="en-US" dirty="0" smtClean="0"/>
              <a:t>editor</a:t>
            </a:r>
          </a:p>
          <a:p>
            <a:r>
              <a:rPr lang="en-US" dirty="0" err="1" smtClean="0"/>
              <a:t>Netbeans</a:t>
            </a:r>
            <a:endParaRPr lang="en-US" dirty="0" smtClean="0"/>
          </a:p>
          <a:p>
            <a:r>
              <a:rPr lang="en-US" dirty="0" err="1" smtClean="0"/>
              <a:t>Php</a:t>
            </a:r>
            <a:r>
              <a:rPr lang="en-US" dirty="0" smtClean="0"/>
              <a:t> </a:t>
            </a:r>
            <a:r>
              <a:rPr lang="en-US" dirty="0" err="1" smtClean="0"/>
              <a:t>Laravel</a:t>
            </a:r>
            <a:r>
              <a:rPr lang="en-US" dirty="0" smtClean="0"/>
              <a:t> Framework</a:t>
            </a:r>
          </a:p>
          <a:p>
            <a:r>
              <a:rPr lang="en-US" dirty="0" smtClean="0"/>
              <a:t>LAMP Stack</a:t>
            </a:r>
            <a:endParaRPr lang="en-US" dirty="0"/>
          </a:p>
        </p:txBody>
      </p:sp>
    </p:spTree>
    <p:extLst>
      <p:ext uri="{BB962C8B-B14F-4D97-AF65-F5344CB8AC3E}">
        <p14:creationId xmlns:p14="http://schemas.microsoft.com/office/powerpoint/2010/main" val="22908951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Languages to be used</a:t>
            </a:r>
            <a:endParaRPr lang="en-US" dirty="0"/>
          </a:p>
        </p:txBody>
      </p:sp>
      <p:sp>
        <p:nvSpPr>
          <p:cNvPr id="3" name="Content Placeholder 2"/>
          <p:cNvSpPr>
            <a:spLocks noGrp="1"/>
          </p:cNvSpPr>
          <p:nvPr>
            <p:ph idx="1"/>
          </p:nvPr>
        </p:nvSpPr>
        <p:spPr/>
        <p:txBody>
          <a:bodyPr/>
          <a:lstStyle/>
          <a:p>
            <a:r>
              <a:rPr lang="en-US" dirty="0" smtClean="0"/>
              <a:t>HTML5 , CSS3 , Bootstrap Framework</a:t>
            </a:r>
          </a:p>
          <a:p>
            <a:r>
              <a:rPr lang="en-US" dirty="0" smtClean="0"/>
              <a:t>JavaScript </a:t>
            </a:r>
            <a:r>
              <a:rPr lang="en-US" dirty="0" smtClean="0"/>
              <a:t>, </a:t>
            </a:r>
            <a:r>
              <a:rPr lang="en-US" dirty="0" smtClean="0"/>
              <a:t>JQuery </a:t>
            </a:r>
            <a:r>
              <a:rPr lang="en-US" dirty="0" smtClean="0"/>
              <a:t>, AJAX</a:t>
            </a:r>
          </a:p>
          <a:p>
            <a:r>
              <a:rPr lang="en-US" dirty="0" smtClean="0"/>
              <a:t>PHP, </a:t>
            </a:r>
            <a:r>
              <a:rPr lang="en-US" dirty="0" err="1" smtClean="0"/>
              <a:t>Laravel</a:t>
            </a:r>
            <a:r>
              <a:rPr lang="en-US" dirty="0" smtClean="0"/>
              <a:t> </a:t>
            </a:r>
            <a:r>
              <a:rPr lang="en-US" dirty="0" smtClean="0"/>
              <a:t>Framework, Eloquent</a:t>
            </a:r>
            <a:endParaRPr lang="en-US" dirty="0" smtClean="0"/>
          </a:p>
          <a:p>
            <a:r>
              <a:rPr lang="en-US" dirty="0" smtClean="0"/>
              <a:t>MySQL</a:t>
            </a:r>
          </a:p>
          <a:p>
            <a:endParaRPr lang="en-US" dirty="0"/>
          </a:p>
        </p:txBody>
      </p:sp>
    </p:spTree>
    <p:extLst>
      <p:ext uri="{BB962C8B-B14F-4D97-AF65-F5344CB8AC3E}">
        <p14:creationId xmlns:p14="http://schemas.microsoft.com/office/powerpoint/2010/main" val="285789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IN" dirty="0"/>
          </a:p>
        </p:txBody>
      </p:sp>
      <p:pic>
        <p:nvPicPr>
          <p:cNvPr id="4" name="Content Placeholder 3" descr="C:\Users\Kunwar\Desktop\Review Intern\technologies.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9823" y="539645"/>
            <a:ext cx="11922177" cy="5411449"/>
          </a:xfrm>
          <a:prstGeom prst="rect">
            <a:avLst/>
          </a:prstGeom>
          <a:noFill/>
          <a:ln>
            <a:noFill/>
          </a:ln>
        </p:spPr>
      </p:pic>
    </p:spTree>
    <p:extLst>
      <p:ext uri="{BB962C8B-B14F-4D97-AF65-F5344CB8AC3E}">
        <p14:creationId xmlns:p14="http://schemas.microsoft.com/office/powerpoint/2010/main" val="36874013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IN" dirty="0"/>
          </a:p>
        </p:txBody>
      </p:sp>
      <p:sp>
        <p:nvSpPr>
          <p:cNvPr id="3" name="Content Placeholder 2"/>
          <p:cNvSpPr>
            <a:spLocks noGrp="1"/>
          </p:cNvSpPr>
          <p:nvPr>
            <p:ph idx="1"/>
          </p:nvPr>
        </p:nvSpPr>
        <p:spPr/>
        <p:txBody>
          <a:bodyPr/>
          <a:lstStyle/>
          <a:p>
            <a:pPr marL="0" indent="0">
              <a:buNone/>
            </a:pPr>
            <a:r>
              <a:rPr lang="en-US" dirty="0" smtClean="0"/>
              <a:t>  </a:t>
            </a:r>
            <a:endParaRPr lang="en-IN" dirty="0"/>
          </a:p>
        </p:txBody>
      </p:sp>
      <p:pic>
        <p:nvPicPr>
          <p:cNvPr id="4" name="Picture 3" descr="C:\Users\Kunwar\Desktop\Review Intern\000.jpg"/>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ln>
            <a:noFill/>
          </a:ln>
        </p:spPr>
      </p:pic>
    </p:spTree>
    <p:extLst>
      <p:ext uri="{BB962C8B-B14F-4D97-AF65-F5344CB8AC3E}">
        <p14:creationId xmlns:p14="http://schemas.microsoft.com/office/powerpoint/2010/main" val="12354299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2086409" y="1750518"/>
            <a:ext cx="8596668" cy="3880773"/>
          </a:xfrm>
        </p:spPr>
        <p:txBody>
          <a:bodyPr>
            <a:normAutofit/>
          </a:bodyPr>
          <a:lstStyle/>
          <a:p>
            <a:pPr marL="0" indent="0">
              <a:buNone/>
            </a:pPr>
            <a:r>
              <a:rPr lang="en-US" sz="9600" dirty="0" smtClean="0">
                <a:solidFill>
                  <a:schemeClr val="tx1"/>
                </a:solidFill>
              </a:rPr>
              <a:t>Thank You</a:t>
            </a:r>
            <a:endParaRPr lang="en-US" sz="9600" dirty="0">
              <a:solidFill>
                <a:schemeClr val="tx1"/>
              </a:solidFill>
            </a:endParaRPr>
          </a:p>
        </p:txBody>
      </p:sp>
      <p:pic>
        <p:nvPicPr>
          <p:cNvPr id="4" name="Picture 3" descr="C:\Users\Kunwar\Desktop\Review Intern\title.png"/>
          <p:cNvPicPr/>
          <p:nvPr/>
        </p:nvPicPr>
        <p:blipFill>
          <a:blip r:embed="rId2">
            <a:extLst>
              <a:ext uri="{28A0092B-C50C-407E-A947-70E740481C1C}">
                <a14:useLocalDpi xmlns:a14="http://schemas.microsoft.com/office/drawing/2010/main" val="0"/>
              </a:ext>
            </a:extLst>
          </a:blip>
          <a:srcRect/>
          <a:stretch>
            <a:fillRect/>
          </a:stretch>
        </p:blipFill>
        <p:spPr bwMode="auto">
          <a:xfrm>
            <a:off x="2937005" y="3887961"/>
            <a:ext cx="4077325" cy="743999"/>
          </a:xfrm>
          <a:prstGeom prst="rect">
            <a:avLst/>
          </a:prstGeom>
          <a:noFill/>
          <a:ln>
            <a:noFill/>
          </a:ln>
        </p:spPr>
      </p:pic>
    </p:spTree>
    <p:extLst>
      <p:ext uri="{BB962C8B-B14F-4D97-AF65-F5344CB8AC3E}">
        <p14:creationId xmlns:p14="http://schemas.microsoft.com/office/powerpoint/2010/main" val="3836140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
            </a:r>
            <a:r>
              <a:rPr lang="en-US" dirty="0" smtClean="0"/>
              <a:t>odules</a:t>
            </a:r>
            <a:endParaRPr lang="en-US" dirty="0"/>
          </a:p>
        </p:txBody>
      </p:sp>
      <p:sp>
        <p:nvSpPr>
          <p:cNvPr id="3" name="Content Placeholder 2"/>
          <p:cNvSpPr>
            <a:spLocks noGrp="1"/>
          </p:cNvSpPr>
          <p:nvPr>
            <p:ph idx="1"/>
          </p:nvPr>
        </p:nvSpPr>
        <p:spPr/>
        <p:txBody>
          <a:bodyPr>
            <a:normAutofit/>
          </a:bodyPr>
          <a:lstStyle/>
          <a:p>
            <a:r>
              <a:rPr lang="en-US" b="1" dirty="0" smtClean="0"/>
              <a:t>Login/register</a:t>
            </a:r>
            <a:r>
              <a:rPr lang="en-US" dirty="0" smtClean="0"/>
              <a:t>: Login using social networking sites or </a:t>
            </a:r>
            <a:r>
              <a:rPr lang="en-US" dirty="0" smtClean="0"/>
              <a:t>email</a:t>
            </a:r>
            <a:r>
              <a:rPr lang="en-US" dirty="0" smtClean="0"/>
              <a:t> </a:t>
            </a:r>
            <a:r>
              <a:rPr lang="en-US" dirty="0" err="1" smtClean="0"/>
              <a:t>registeration</a:t>
            </a:r>
            <a:r>
              <a:rPr lang="en-US" dirty="0" smtClean="0"/>
              <a:t>. </a:t>
            </a:r>
            <a:endParaRPr lang="en-US" dirty="0" smtClean="0"/>
          </a:p>
          <a:p>
            <a:r>
              <a:rPr lang="en-US" b="1" dirty="0" smtClean="0"/>
              <a:t>Trends Tag Managements</a:t>
            </a:r>
            <a:r>
              <a:rPr lang="en-US" dirty="0" smtClean="0"/>
              <a:t>: Latest Tags will be </a:t>
            </a:r>
            <a:r>
              <a:rPr lang="en-US" dirty="0" err="1" smtClean="0"/>
              <a:t>idenetified</a:t>
            </a:r>
            <a:r>
              <a:rPr lang="en-US" dirty="0" smtClean="0"/>
              <a:t> and accordingly content will be displayed.</a:t>
            </a:r>
            <a:endParaRPr lang="en-US" dirty="0" smtClean="0"/>
          </a:p>
          <a:p>
            <a:r>
              <a:rPr lang="en-US" b="1" dirty="0" smtClean="0"/>
              <a:t>Meme Generator</a:t>
            </a:r>
            <a:r>
              <a:rPr lang="en-US" dirty="0" smtClean="0"/>
              <a:t>: Online tool for advanced meme creation.</a:t>
            </a:r>
            <a:endParaRPr lang="en-US" dirty="0" smtClean="0"/>
          </a:p>
          <a:p>
            <a:r>
              <a:rPr lang="en-US" b="1" dirty="0" smtClean="0"/>
              <a:t>Content Sharing</a:t>
            </a:r>
            <a:r>
              <a:rPr lang="en-US" dirty="0" smtClean="0"/>
              <a:t>: Users can share content to other social media websites like </a:t>
            </a:r>
            <a:r>
              <a:rPr lang="en-US" dirty="0"/>
              <a:t>F</a:t>
            </a:r>
            <a:r>
              <a:rPr lang="en-US" dirty="0" smtClean="0"/>
              <a:t>acebook, Twitter, Google+, </a:t>
            </a:r>
            <a:r>
              <a:rPr lang="en-US" dirty="0" err="1"/>
              <a:t>W</a:t>
            </a:r>
            <a:r>
              <a:rPr lang="en-US" dirty="0" err="1" smtClean="0"/>
              <a:t>atsapp</a:t>
            </a:r>
            <a:r>
              <a:rPr lang="en-US" dirty="0" smtClean="0"/>
              <a:t>.</a:t>
            </a:r>
          </a:p>
          <a:p>
            <a:r>
              <a:rPr lang="en-US" b="1" dirty="0" smtClean="0"/>
              <a:t>CMS</a:t>
            </a:r>
            <a:r>
              <a:rPr lang="en-US" dirty="0" smtClean="0"/>
              <a:t>: Track of each user action such as like, comment is recorded.</a:t>
            </a:r>
          </a:p>
          <a:p>
            <a:r>
              <a:rPr lang="en-US" b="1" dirty="0" smtClean="0"/>
              <a:t>Reward System</a:t>
            </a:r>
            <a:r>
              <a:rPr lang="en-US" dirty="0" smtClean="0"/>
              <a:t>: User will be rewarded for each activity</a:t>
            </a:r>
            <a:r>
              <a:rPr lang="en-US" dirty="0" smtClean="0"/>
              <a:t> – points system.</a:t>
            </a:r>
          </a:p>
          <a:p>
            <a:r>
              <a:rPr lang="en-US" b="1" dirty="0" smtClean="0"/>
              <a:t>User Profiles</a:t>
            </a:r>
            <a:r>
              <a:rPr lang="en-US" dirty="0" smtClean="0"/>
              <a:t>: Activities done by user will be shown here. He may edit/update his info.</a:t>
            </a:r>
            <a:endParaRPr lang="en-US" dirty="0" smtClean="0"/>
          </a:p>
        </p:txBody>
      </p:sp>
    </p:spTree>
    <p:extLst>
      <p:ext uri="{BB962C8B-B14F-4D97-AF65-F5344CB8AC3E}">
        <p14:creationId xmlns:p14="http://schemas.microsoft.com/office/powerpoint/2010/main" val="1377003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idx="1"/>
          </p:nvPr>
        </p:nvSpPr>
        <p:spPr/>
        <p:txBody>
          <a:bodyPr/>
          <a:lstStyle/>
          <a:p>
            <a:r>
              <a:rPr lang="en-US" b="1" dirty="0" smtClean="0"/>
              <a:t>Main page view</a:t>
            </a:r>
            <a:r>
              <a:rPr lang="en-US" dirty="0" smtClean="0"/>
              <a:t>: Different type of </a:t>
            </a:r>
            <a:r>
              <a:rPr lang="en-US" dirty="0" smtClean="0"/>
              <a:t>tags</a:t>
            </a:r>
            <a:r>
              <a:rPr lang="en-US" dirty="0" smtClean="0"/>
              <a:t>, </a:t>
            </a:r>
            <a:r>
              <a:rPr lang="en-US" dirty="0" smtClean="0"/>
              <a:t>top </a:t>
            </a:r>
            <a:r>
              <a:rPr lang="en-US" dirty="0" smtClean="0"/>
              <a:t>trending, fresh..</a:t>
            </a:r>
            <a:endParaRPr lang="en-US" dirty="0" smtClean="0"/>
          </a:p>
          <a:p>
            <a:r>
              <a:rPr lang="en-US" b="1" dirty="0" smtClean="0"/>
              <a:t>Tags</a:t>
            </a:r>
            <a:r>
              <a:rPr lang="en-US" b="1" dirty="0" smtClean="0"/>
              <a:t> </a:t>
            </a:r>
            <a:r>
              <a:rPr lang="en-US" b="1" dirty="0" smtClean="0"/>
              <a:t>view/Search view: </a:t>
            </a:r>
            <a:r>
              <a:rPr lang="en-US" dirty="0" smtClean="0"/>
              <a:t>A proper search </a:t>
            </a:r>
            <a:r>
              <a:rPr lang="en-US" dirty="0" smtClean="0"/>
              <a:t>mechanism is </a:t>
            </a:r>
            <a:r>
              <a:rPr lang="en-US" dirty="0" smtClean="0"/>
              <a:t>there and </a:t>
            </a:r>
            <a:r>
              <a:rPr lang="en-US" dirty="0" smtClean="0"/>
              <a:t>results are filtered by tags.</a:t>
            </a:r>
            <a:endParaRPr lang="en-US" dirty="0" smtClean="0"/>
          </a:p>
          <a:p>
            <a:r>
              <a:rPr lang="en-US" b="1" dirty="0" smtClean="0"/>
              <a:t>Content</a:t>
            </a:r>
            <a:r>
              <a:rPr lang="en-US" b="1" dirty="0" smtClean="0"/>
              <a:t> Detailed </a:t>
            </a:r>
            <a:r>
              <a:rPr lang="en-US" b="1" dirty="0" smtClean="0"/>
              <a:t>View</a:t>
            </a:r>
            <a:r>
              <a:rPr lang="en-US" dirty="0" smtClean="0"/>
              <a:t>: </a:t>
            </a:r>
            <a:r>
              <a:rPr lang="en-US" dirty="0" smtClean="0"/>
              <a:t>Detailed view of a content, </a:t>
            </a:r>
            <a:r>
              <a:rPr lang="en-US" dirty="0" err="1" smtClean="0"/>
              <a:t>commnets</a:t>
            </a:r>
            <a:r>
              <a:rPr lang="en-US" dirty="0" smtClean="0"/>
              <a:t>, </a:t>
            </a:r>
            <a:r>
              <a:rPr lang="en-US" dirty="0" err="1" smtClean="0"/>
              <a:t>upvotes</a:t>
            </a:r>
            <a:r>
              <a:rPr lang="en-US" dirty="0" smtClean="0"/>
              <a:t>, down votes, </a:t>
            </a:r>
            <a:r>
              <a:rPr lang="en-US" dirty="0" err="1" smtClean="0"/>
              <a:t>pscore</a:t>
            </a:r>
            <a:r>
              <a:rPr lang="en-US" dirty="0" smtClean="0"/>
              <a:t> and other related info.</a:t>
            </a:r>
            <a:endParaRPr lang="en-US" dirty="0" smtClean="0"/>
          </a:p>
          <a:p>
            <a:r>
              <a:rPr lang="en-US" b="1" dirty="0" smtClean="0"/>
              <a:t>Admin Panel</a:t>
            </a:r>
            <a:r>
              <a:rPr lang="en-US" dirty="0" smtClean="0"/>
              <a:t>:  A proper admin panel is there to manage users, content, tags, and UI.</a:t>
            </a:r>
          </a:p>
          <a:p>
            <a:endParaRPr lang="en-US" dirty="0" smtClean="0"/>
          </a:p>
          <a:p>
            <a:endParaRPr lang="en-US" dirty="0"/>
          </a:p>
        </p:txBody>
      </p:sp>
    </p:spTree>
    <p:extLst>
      <p:ext uri="{BB962C8B-B14F-4D97-AF65-F5344CB8AC3E}">
        <p14:creationId xmlns:p14="http://schemas.microsoft.com/office/powerpoint/2010/main" val="504129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Responsive Design</a:t>
            </a:r>
            <a:endParaRPr lang="en-IN" dirty="0"/>
          </a:p>
        </p:txBody>
      </p:sp>
      <p:sp>
        <p:nvSpPr>
          <p:cNvPr id="3" name="Content Placeholder 2"/>
          <p:cNvSpPr>
            <a:spLocks noGrp="1"/>
          </p:cNvSpPr>
          <p:nvPr>
            <p:ph idx="1"/>
          </p:nvPr>
        </p:nvSpPr>
        <p:spPr/>
        <p:txBody>
          <a:bodyPr/>
          <a:lstStyle/>
          <a:p>
            <a:r>
              <a:rPr lang="en-GB" dirty="0"/>
              <a:t>Task was to create a fully responsive </a:t>
            </a:r>
            <a:r>
              <a:rPr lang="en-GB" dirty="0" smtClean="0"/>
              <a:t>UI</a:t>
            </a:r>
          </a:p>
          <a:p>
            <a:r>
              <a:rPr lang="en-GB" dirty="0"/>
              <a:t>R</a:t>
            </a:r>
            <a:r>
              <a:rPr lang="en-GB" dirty="0" smtClean="0"/>
              <a:t>esponsive </a:t>
            </a:r>
            <a:r>
              <a:rPr lang="en-GB" dirty="0"/>
              <a:t>to all screen sizes</a:t>
            </a:r>
            <a:r>
              <a:rPr lang="en-GB" dirty="0" smtClean="0"/>
              <a:t>.</a:t>
            </a:r>
          </a:p>
          <a:p>
            <a:r>
              <a:rPr lang="en-GB" dirty="0" smtClean="0"/>
              <a:t> </a:t>
            </a:r>
            <a:r>
              <a:rPr lang="en-GB" dirty="0"/>
              <a:t>Bootstrap Framework was used to fulfil this requirement. </a:t>
            </a:r>
            <a:endParaRPr lang="en-GB" dirty="0" smtClean="0"/>
          </a:p>
          <a:p>
            <a:r>
              <a:rPr lang="en-GB" dirty="0" smtClean="0"/>
              <a:t>Functionality </a:t>
            </a:r>
            <a:r>
              <a:rPr lang="en-GB" dirty="0"/>
              <a:t>differs as screen size vary</a:t>
            </a:r>
            <a:r>
              <a:rPr lang="en-GB" dirty="0" smtClean="0"/>
              <a:t>.</a:t>
            </a:r>
          </a:p>
          <a:p>
            <a:r>
              <a:rPr lang="en-GB" dirty="0" smtClean="0"/>
              <a:t>Mobile and Tablet Responsive</a:t>
            </a:r>
            <a:endParaRPr lang="en-IN" dirty="0"/>
          </a:p>
        </p:txBody>
      </p:sp>
    </p:spTree>
    <p:extLst>
      <p:ext uri="{BB962C8B-B14F-4D97-AF65-F5344CB8AC3E}">
        <p14:creationId xmlns:p14="http://schemas.microsoft.com/office/powerpoint/2010/main" val="2521164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IN" dirty="0"/>
          </a:p>
        </p:txBody>
      </p:sp>
      <p:sp>
        <p:nvSpPr>
          <p:cNvPr id="3" name="Content Placeholder 2"/>
          <p:cNvSpPr>
            <a:spLocks noGrp="1"/>
          </p:cNvSpPr>
          <p:nvPr>
            <p:ph idx="1"/>
          </p:nvPr>
        </p:nvSpPr>
        <p:spPr/>
        <p:txBody>
          <a:bodyPr/>
          <a:lstStyle/>
          <a:p>
            <a:pPr marL="0" indent="0">
              <a:buNone/>
            </a:pPr>
            <a:r>
              <a:rPr lang="en-US" dirty="0" smtClean="0"/>
              <a:t>  </a:t>
            </a:r>
            <a:endParaRPr lang="en-IN" dirty="0"/>
          </a:p>
        </p:txBody>
      </p:sp>
      <p:pic>
        <p:nvPicPr>
          <p:cNvPr id="4" name="Picture 3" descr="C:\Users\Kunwar\Desktop\Review Intern\1a.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4873" y="149901"/>
            <a:ext cx="11872209" cy="6565692"/>
          </a:xfrm>
          <a:prstGeom prst="rect">
            <a:avLst/>
          </a:prstGeom>
          <a:noFill/>
          <a:ln>
            <a:noFill/>
          </a:ln>
        </p:spPr>
      </p:pic>
    </p:spTree>
    <p:extLst>
      <p:ext uri="{BB962C8B-B14F-4D97-AF65-F5344CB8AC3E}">
        <p14:creationId xmlns:p14="http://schemas.microsoft.com/office/powerpoint/2010/main" val="1507225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IN" dirty="0"/>
          </a:p>
        </p:txBody>
      </p:sp>
      <p:sp>
        <p:nvSpPr>
          <p:cNvPr id="3" name="Content Placeholder 2"/>
          <p:cNvSpPr>
            <a:spLocks noGrp="1"/>
          </p:cNvSpPr>
          <p:nvPr>
            <p:ph idx="1"/>
          </p:nvPr>
        </p:nvSpPr>
        <p:spPr/>
        <p:txBody>
          <a:bodyPr/>
          <a:lstStyle/>
          <a:p>
            <a:pPr marL="0" indent="0">
              <a:buNone/>
            </a:pPr>
            <a:r>
              <a:rPr lang="en-US" dirty="0" smtClean="0"/>
              <a:t>  </a:t>
            </a:r>
            <a:endParaRPr lang="en-IN" dirty="0"/>
          </a:p>
        </p:txBody>
      </p:sp>
      <p:pic>
        <p:nvPicPr>
          <p:cNvPr id="4" name="Picture 3" descr="C:\Users\Kunwar\Desktop\Review Intern\1c.PNG"/>
          <p:cNvPicPr/>
          <p:nvPr/>
        </p:nvPicPr>
        <p:blipFill>
          <a:blip r:embed="rId2">
            <a:extLst>
              <a:ext uri="{28A0092B-C50C-407E-A947-70E740481C1C}">
                <a14:useLocalDpi xmlns:a14="http://schemas.microsoft.com/office/drawing/2010/main" val="0"/>
              </a:ext>
            </a:extLst>
          </a:blip>
          <a:srcRect/>
          <a:stretch>
            <a:fillRect/>
          </a:stretch>
        </p:blipFill>
        <p:spPr bwMode="auto">
          <a:xfrm>
            <a:off x="1041660" y="365125"/>
            <a:ext cx="4369789" cy="6035675"/>
          </a:xfrm>
          <a:prstGeom prst="rect">
            <a:avLst/>
          </a:prstGeom>
          <a:noFill/>
          <a:ln>
            <a:noFill/>
          </a:ln>
        </p:spPr>
      </p:pic>
      <p:pic>
        <p:nvPicPr>
          <p:cNvPr id="5" name="Picture 4" descr="C:\Users\Kunwar\Desktop\Review Intern\1d.PNG"/>
          <p:cNvPicPr/>
          <p:nvPr/>
        </p:nvPicPr>
        <p:blipFill>
          <a:blip r:embed="rId3">
            <a:extLst>
              <a:ext uri="{28A0092B-C50C-407E-A947-70E740481C1C}">
                <a14:useLocalDpi xmlns:a14="http://schemas.microsoft.com/office/drawing/2010/main" val="0"/>
              </a:ext>
            </a:extLst>
          </a:blip>
          <a:srcRect/>
          <a:stretch>
            <a:fillRect/>
          </a:stretch>
        </p:blipFill>
        <p:spPr bwMode="auto">
          <a:xfrm>
            <a:off x="6580333" y="365124"/>
            <a:ext cx="4377477" cy="6035675"/>
          </a:xfrm>
          <a:prstGeom prst="rect">
            <a:avLst/>
          </a:prstGeom>
          <a:noFill/>
          <a:ln>
            <a:noFill/>
          </a:ln>
        </p:spPr>
      </p:pic>
    </p:spTree>
    <p:extLst>
      <p:ext uri="{BB962C8B-B14F-4D97-AF65-F5344CB8AC3E}">
        <p14:creationId xmlns:p14="http://schemas.microsoft.com/office/powerpoint/2010/main" val="2648083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Search</a:t>
            </a:r>
            <a:endParaRPr lang="en-IN" dirty="0"/>
          </a:p>
        </p:txBody>
      </p:sp>
      <p:sp>
        <p:nvSpPr>
          <p:cNvPr id="3" name="Content Placeholder 2"/>
          <p:cNvSpPr>
            <a:spLocks noGrp="1"/>
          </p:cNvSpPr>
          <p:nvPr>
            <p:ph idx="1"/>
          </p:nvPr>
        </p:nvSpPr>
        <p:spPr/>
        <p:txBody>
          <a:bodyPr/>
          <a:lstStyle/>
          <a:p>
            <a:r>
              <a:rPr lang="en-GB" dirty="0"/>
              <a:t>AJAX was used for providing dynamic search. </a:t>
            </a:r>
            <a:endParaRPr lang="en-GB" dirty="0" smtClean="0"/>
          </a:p>
          <a:p>
            <a:r>
              <a:rPr lang="en-GB" dirty="0" smtClean="0"/>
              <a:t>Views </a:t>
            </a:r>
            <a:r>
              <a:rPr lang="en-GB" dirty="0"/>
              <a:t>inside a search were created again using Bootstrap so Responsive + Dynamic according to screen size. </a:t>
            </a:r>
            <a:endParaRPr lang="en-GB" dirty="0" smtClean="0"/>
          </a:p>
          <a:p>
            <a:r>
              <a:rPr lang="en-GB" dirty="0" smtClean="0"/>
              <a:t>Search </a:t>
            </a:r>
            <a:r>
              <a:rPr lang="en-GB" dirty="0"/>
              <a:t>view in mobiles differs to that in PC.</a:t>
            </a:r>
            <a:endParaRPr lang="en-IN" dirty="0"/>
          </a:p>
          <a:p>
            <a:endParaRPr lang="en-IN" dirty="0"/>
          </a:p>
        </p:txBody>
      </p:sp>
    </p:spTree>
    <p:extLst>
      <p:ext uri="{BB962C8B-B14F-4D97-AF65-F5344CB8AC3E}">
        <p14:creationId xmlns:p14="http://schemas.microsoft.com/office/powerpoint/2010/main" val="2822859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Meme Generator Tool</a:t>
            </a:r>
            <a:endParaRPr lang="en-IN" dirty="0"/>
          </a:p>
        </p:txBody>
      </p:sp>
      <p:sp>
        <p:nvSpPr>
          <p:cNvPr id="3" name="Content Placeholder 2"/>
          <p:cNvSpPr>
            <a:spLocks noGrp="1"/>
          </p:cNvSpPr>
          <p:nvPr>
            <p:ph idx="1"/>
          </p:nvPr>
        </p:nvSpPr>
        <p:spPr/>
        <p:txBody>
          <a:bodyPr/>
          <a:lstStyle/>
          <a:p>
            <a:r>
              <a:rPr lang="en-GB" dirty="0"/>
              <a:t>Meme generator is our content-creator tool made using full JavaScript and JQuery for faster </a:t>
            </a:r>
            <a:r>
              <a:rPr lang="en-GB" dirty="0" smtClean="0"/>
              <a:t>working </a:t>
            </a:r>
            <a:r>
              <a:rPr lang="en-GB" dirty="0"/>
              <a:t>as content has to be displayed dynamically as values changes.</a:t>
            </a:r>
            <a:endParaRPr lang="en-IN" dirty="0"/>
          </a:p>
          <a:p>
            <a:r>
              <a:rPr lang="en-US" dirty="0" smtClean="0"/>
              <a:t>Features such as include top and bottom padding.</a:t>
            </a:r>
          </a:p>
          <a:p>
            <a:r>
              <a:rPr lang="en-US" dirty="0" smtClean="0"/>
              <a:t>Black/White Color choice.</a:t>
            </a:r>
          </a:p>
          <a:p>
            <a:r>
              <a:rPr lang="en-US" dirty="0" smtClean="0"/>
              <a:t>Increase/Decrease Font Size</a:t>
            </a:r>
          </a:p>
          <a:p>
            <a:r>
              <a:rPr lang="en-US" dirty="0" smtClean="0"/>
              <a:t>Signature Option</a:t>
            </a:r>
          </a:p>
          <a:p>
            <a:r>
              <a:rPr lang="en-US" dirty="0" smtClean="0"/>
              <a:t>Download – Submit - Share </a:t>
            </a:r>
            <a:endParaRPr lang="en-IN" dirty="0"/>
          </a:p>
        </p:txBody>
      </p:sp>
    </p:spTree>
    <p:extLst>
      <p:ext uri="{BB962C8B-B14F-4D97-AF65-F5344CB8AC3E}">
        <p14:creationId xmlns:p14="http://schemas.microsoft.com/office/powerpoint/2010/main" val="305493150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149</TotalTime>
  <Words>576</Words>
  <Application>Microsoft Office PowerPoint</Application>
  <PresentationFormat>Widescreen</PresentationFormat>
  <Paragraphs>72</Paragraphs>
  <Slides>24</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24</vt:i4>
      </vt:variant>
    </vt:vector>
  </HeadingPairs>
  <TitlesOfParts>
    <vt:vector size="31" baseType="lpstr">
      <vt:lpstr>Arial</vt:lpstr>
      <vt:lpstr>Calibri</vt:lpstr>
      <vt:lpstr>Calibri Light</vt:lpstr>
      <vt:lpstr>Trebuchet MS</vt:lpstr>
      <vt:lpstr>Wingdings 3</vt:lpstr>
      <vt:lpstr>Facet</vt:lpstr>
      <vt:lpstr>Office Theme</vt:lpstr>
      <vt:lpstr>INDUSTRIAL INTERNSHIP </vt:lpstr>
      <vt:lpstr>Abstract</vt:lpstr>
      <vt:lpstr>Modules</vt:lpstr>
      <vt:lpstr>Modules</vt:lpstr>
      <vt:lpstr>Responsive Design</vt:lpstr>
      <vt:lpstr>  </vt:lpstr>
      <vt:lpstr>  </vt:lpstr>
      <vt:lpstr>Dynamic Search</vt:lpstr>
      <vt:lpstr>Meme Generator Tool</vt:lpstr>
      <vt:lpstr>  </vt:lpstr>
      <vt:lpstr>  </vt:lpstr>
      <vt:lpstr>Social Login </vt:lpstr>
      <vt:lpstr>  </vt:lpstr>
      <vt:lpstr>  </vt:lpstr>
      <vt:lpstr>PowerPoint Presentation</vt:lpstr>
      <vt:lpstr>Admin Panel</vt:lpstr>
      <vt:lpstr>PowerPoint Presentation</vt:lpstr>
      <vt:lpstr>PowerPoint Presentation</vt:lpstr>
      <vt:lpstr>PowerPoint Presentation</vt:lpstr>
      <vt:lpstr>Software tools used</vt:lpstr>
      <vt:lpstr>Languages to be used</vt:lpstr>
      <vt:lpstr>  </vt:lpstr>
      <vt:lpstr>  </vt:lpstr>
      <vt:lpstr>  </vt:lpstr>
    </vt:vector>
  </TitlesOfParts>
  <Company>VIT Chennai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Principles of user interface desingn</dc:title>
  <dc:creator>Abhiraj Singh</dc:creator>
  <cp:lastModifiedBy>Kunwar Singh</cp:lastModifiedBy>
  <cp:revision>28</cp:revision>
  <dcterms:created xsi:type="dcterms:W3CDTF">2015-08-25T18:25:24Z</dcterms:created>
  <dcterms:modified xsi:type="dcterms:W3CDTF">2015-09-24T00:42:54Z</dcterms:modified>
</cp:coreProperties>
</file>