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31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13" r:id="rId14"/>
    <p:sldId id="307" r:id="rId15"/>
    <p:sldId id="306" r:id="rId16"/>
    <p:sldId id="314" r:id="rId17"/>
    <p:sldId id="315" r:id="rId18"/>
    <p:sldId id="301" r:id="rId19"/>
    <p:sldId id="302" r:id="rId20"/>
    <p:sldId id="303" r:id="rId21"/>
    <p:sldId id="304" r:id="rId22"/>
    <p:sldId id="305" r:id="rId23"/>
    <p:sldId id="308" r:id="rId24"/>
    <p:sldId id="312" r:id="rId25"/>
    <p:sldId id="31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DAE7D-934D-4FDA-84C2-0A3C19E00598}" v="916" dt="2020-11-12T13:58:54.889"/>
    <p1510:client id="{0672A46B-968A-49A3-916E-6D9C61D0D41D}" v="467" dt="2020-11-12T23:36:05.869"/>
    <p1510:client id="{1289A1DF-00C6-4EEF-99FD-8B2556F84358}" v="112" dt="2020-11-12T23:32:58.332"/>
    <p1510:client id="{1D000650-AC4D-43F5-A394-DCEAFA9A7D17}" v="42" dt="2020-11-12T00:17:38.894"/>
    <p1510:client id="{25A1170D-2BC0-4E52-98B7-D6FD2FAEDE6A}" v="403" dt="2020-11-12T23:44:03.140"/>
    <p1510:client id="{73DB8062-8D38-4122-9CBC-DAAB7260BC1F}" v="2" dt="2020-11-12T22:52:11.025"/>
    <p1510:client id="{85C585EE-0916-4F7C-8D04-6F6FFAA992D3}" v="1" dt="2020-11-12T23:37:37.705"/>
    <p1510:client id="{A64351B0-F027-4B20-BD75-04D60AAC3176}" v="143" dt="2020-11-12T21:19:33.259"/>
    <p1510:client id="{A7B6257A-9FC5-4C17-AA04-AA6CFF1F491B}" v="355" dt="2020-11-12T11:05:02.461"/>
    <p1510:client id="{BC7EE146-F687-4048-9FAE-E3F353EA16F5}" v="29" dt="2020-11-12T23:43:26.579"/>
    <p1510:client id="{C16DDE07-9772-4417-A52C-70A0B0AF607C}" v="2" dt="2020-11-12T23:08:32.334"/>
    <p1510:client id="{CE926BE7-5F9F-4E69-B47C-6EBC21929DE9}" v="355" dt="2020-11-12T20:54:3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Akole" userId="S::aa566@duke.edu::c26ba0a1-bddc-4757-9a1e-2f96ba30fc4f" providerId="AD" clId="Web-{C16DDE07-9772-4417-A52C-70A0B0AF607C}"/>
    <pc:docChg chg="sldOrd">
      <pc:chgData name="Aditya Akole" userId="S::aa566@duke.edu::c26ba0a1-bddc-4757-9a1e-2f96ba30fc4f" providerId="AD" clId="Web-{C16DDE07-9772-4417-A52C-70A0B0AF607C}" dt="2020-11-12T23:08:32.334" v="1"/>
      <pc:docMkLst>
        <pc:docMk/>
      </pc:docMkLst>
      <pc:sldChg chg="ord">
        <pc:chgData name="Aditya Akole" userId="S::aa566@duke.edu::c26ba0a1-bddc-4757-9a1e-2f96ba30fc4f" providerId="AD" clId="Web-{C16DDE07-9772-4417-A52C-70A0B0AF607C}" dt="2020-11-12T23:08:12.006" v="0"/>
        <pc:sldMkLst>
          <pc:docMk/>
          <pc:sldMk cId="3169052416" sldId="297"/>
        </pc:sldMkLst>
      </pc:sldChg>
      <pc:sldChg chg="ord">
        <pc:chgData name="Aditya Akole" userId="S::aa566@duke.edu::c26ba0a1-bddc-4757-9a1e-2f96ba30fc4f" providerId="AD" clId="Web-{C16DDE07-9772-4417-A52C-70A0B0AF607C}" dt="2020-11-12T23:08:32.334" v="1"/>
        <pc:sldMkLst>
          <pc:docMk/>
          <pc:sldMk cId="108852704" sldId="298"/>
        </pc:sldMkLst>
      </pc:sldChg>
    </pc:docChg>
  </pc:docChgLst>
  <pc:docChgLst>
    <pc:chgData name="Bhavya" userId="849c09c8-cec2-4afb-8ab6-1dba33638b82" providerId="ADAL" clId="{CE926BE7-5F9F-4E69-B47C-6EBC21929DE9}"/>
    <pc:docChg chg="custSel addSld delSld modSld sldOrd">
      <pc:chgData name="Bhavya" userId="849c09c8-cec2-4afb-8ab6-1dba33638b82" providerId="ADAL" clId="{CE926BE7-5F9F-4E69-B47C-6EBC21929DE9}" dt="2020-11-12T20:54:34.648" v="495" actId="20577"/>
      <pc:docMkLst>
        <pc:docMk/>
      </pc:docMkLst>
      <pc:sldChg chg="modSp add mod modNotesTx">
        <pc:chgData name="Bhavya" userId="849c09c8-cec2-4afb-8ab6-1dba33638b82" providerId="ADAL" clId="{CE926BE7-5F9F-4E69-B47C-6EBC21929DE9}" dt="2020-11-12T20:40:54.887" v="216"/>
        <pc:sldMkLst>
          <pc:docMk/>
          <pc:sldMk cId="0" sldId="280"/>
        </pc:sldMkLst>
        <pc:spChg chg="mod">
          <ac:chgData name="Bhavya" userId="849c09c8-cec2-4afb-8ab6-1dba33638b82" providerId="ADAL" clId="{CE926BE7-5F9F-4E69-B47C-6EBC21929DE9}" dt="2020-11-12T20:40:50.984" v="215" actId="21"/>
          <ac:spMkLst>
            <pc:docMk/>
            <pc:sldMk cId="0" sldId="280"/>
            <ac:spMk id="203" creationId="{00000000-0000-0000-0000-000000000000}"/>
          </ac:spMkLst>
        </pc:spChg>
      </pc:sldChg>
      <pc:sldChg chg="modSp add mod ord">
        <pc:chgData name="Bhavya" userId="849c09c8-cec2-4afb-8ab6-1dba33638b82" providerId="ADAL" clId="{CE926BE7-5F9F-4E69-B47C-6EBC21929DE9}" dt="2020-11-12T20:42:10.038" v="219"/>
        <pc:sldMkLst>
          <pc:docMk/>
          <pc:sldMk cId="0" sldId="281"/>
        </pc:sldMkLst>
        <pc:spChg chg="mod">
          <ac:chgData name="Bhavya" userId="849c09c8-cec2-4afb-8ab6-1dba33638b82" providerId="ADAL" clId="{CE926BE7-5F9F-4E69-B47C-6EBC21929DE9}" dt="2020-11-12T20:41:56.937" v="217" actId="20577"/>
          <ac:spMkLst>
            <pc:docMk/>
            <pc:sldMk cId="0" sldId="281"/>
            <ac:spMk id="208" creationId="{00000000-0000-0000-0000-000000000000}"/>
          </ac:spMkLst>
        </pc:spChg>
      </pc:sldChg>
      <pc:sldChg chg="modSp add mod modNotesTx">
        <pc:chgData name="Bhavya" userId="849c09c8-cec2-4afb-8ab6-1dba33638b82" providerId="ADAL" clId="{CE926BE7-5F9F-4E69-B47C-6EBC21929DE9}" dt="2020-11-12T20:43:11.312" v="221"/>
        <pc:sldMkLst>
          <pc:docMk/>
          <pc:sldMk cId="0" sldId="282"/>
        </pc:sldMkLst>
        <pc:spChg chg="mod">
          <ac:chgData name="Bhavya" userId="849c09c8-cec2-4afb-8ab6-1dba33638b82" providerId="ADAL" clId="{CE926BE7-5F9F-4E69-B47C-6EBC21929DE9}" dt="2020-11-12T20:43:10.010" v="220" actId="21"/>
          <ac:spMkLst>
            <pc:docMk/>
            <pc:sldMk cId="0" sldId="282"/>
            <ac:spMk id="216" creationId="{00000000-0000-0000-0000-000000000000}"/>
          </ac:spMkLst>
        </pc:spChg>
      </pc:sldChg>
      <pc:sldChg chg="modSp add mod modNotesTx">
        <pc:chgData name="Bhavya" userId="849c09c8-cec2-4afb-8ab6-1dba33638b82" providerId="ADAL" clId="{CE926BE7-5F9F-4E69-B47C-6EBC21929DE9}" dt="2020-11-12T20:43:19.848" v="223"/>
        <pc:sldMkLst>
          <pc:docMk/>
          <pc:sldMk cId="0" sldId="283"/>
        </pc:sldMkLst>
        <pc:spChg chg="mod">
          <ac:chgData name="Bhavya" userId="849c09c8-cec2-4afb-8ab6-1dba33638b82" providerId="ADAL" clId="{CE926BE7-5F9F-4E69-B47C-6EBC21929DE9}" dt="2020-11-12T20:43:18.216" v="222" actId="21"/>
          <ac:spMkLst>
            <pc:docMk/>
            <pc:sldMk cId="0" sldId="283"/>
            <ac:spMk id="222" creationId="{00000000-0000-0000-0000-000000000000}"/>
          </ac:spMkLst>
        </pc:spChg>
      </pc:sldChg>
      <pc:sldChg chg="delSp modSp mod">
        <pc:chgData name="Bhavya" userId="849c09c8-cec2-4afb-8ab6-1dba33638b82" providerId="ADAL" clId="{CE926BE7-5F9F-4E69-B47C-6EBC21929DE9}" dt="2020-11-12T20:39:23.989" v="205" actId="20577"/>
        <pc:sldMkLst>
          <pc:docMk/>
          <pc:sldMk cId="994081919" sldId="295"/>
        </pc:sldMkLst>
        <pc:spChg chg="mod">
          <ac:chgData name="Bhavya" userId="849c09c8-cec2-4afb-8ab6-1dba33638b82" providerId="ADAL" clId="{CE926BE7-5F9F-4E69-B47C-6EBC21929DE9}" dt="2020-11-12T20:39:23.989" v="205" actId="20577"/>
          <ac:spMkLst>
            <pc:docMk/>
            <pc:sldMk cId="994081919" sldId="295"/>
            <ac:spMk id="11" creationId="{F3B9F36B-D983-460D-8A2F-56D118BBF377}"/>
          </ac:spMkLst>
        </pc:spChg>
        <pc:picChg chg="mod">
          <ac:chgData name="Bhavya" userId="849c09c8-cec2-4afb-8ab6-1dba33638b82" providerId="ADAL" clId="{CE926BE7-5F9F-4E69-B47C-6EBC21929DE9}" dt="2020-11-12T20:37:27.772" v="140" actId="1076"/>
          <ac:picMkLst>
            <pc:docMk/>
            <pc:sldMk cId="994081919" sldId="295"/>
            <ac:picMk id="3" creationId="{38E2AB2C-5BA6-4557-BE42-34659A4EEBF3}"/>
          </ac:picMkLst>
        </pc:picChg>
        <pc:picChg chg="del">
          <ac:chgData name="Bhavya" userId="849c09c8-cec2-4afb-8ab6-1dba33638b82" providerId="ADAL" clId="{CE926BE7-5F9F-4E69-B47C-6EBC21929DE9}" dt="2020-11-12T18:42:51.751" v="0" actId="478"/>
          <ac:picMkLst>
            <pc:docMk/>
            <pc:sldMk cId="994081919" sldId="295"/>
            <ac:picMk id="6" creationId="{219473E8-A402-4C92-A10A-A97BF8ED40FF}"/>
          </ac:picMkLst>
        </pc:picChg>
        <pc:picChg chg="mod">
          <ac:chgData name="Bhavya" userId="849c09c8-cec2-4afb-8ab6-1dba33638b82" providerId="ADAL" clId="{CE926BE7-5F9F-4E69-B47C-6EBC21929DE9}" dt="2020-11-12T20:37:29.855" v="141" actId="1076"/>
          <ac:picMkLst>
            <pc:docMk/>
            <pc:sldMk cId="994081919" sldId="295"/>
            <ac:picMk id="10" creationId="{D9333A24-7712-4AF8-A118-9AD2A83960A2}"/>
          </ac:picMkLst>
        </pc:picChg>
      </pc:sldChg>
      <pc:sldChg chg="modSp mod">
        <pc:chgData name="Bhavya" userId="849c09c8-cec2-4afb-8ab6-1dba33638b82" providerId="ADAL" clId="{CE926BE7-5F9F-4E69-B47C-6EBC21929DE9}" dt="2020-11-12T20:40:14.348" v="214" actId="20577"/>
        <pc:sldMkLst>
          <pc:docMk/>
          <pc:sldMk cId="3169052416" sldId="297"/>
        </pc:sldMkLst>
        <pc:spChg chg="mod">
          <ac:chgData name="Bhavya" userId="849c09c8-cec2-4afb-8ab6-1dba33638b82" providerId="ADAL" clId="{CE926BE7-5F9F-4E69-B47C-6EBC21929DE9}" dt="2020-11-12T20:40:14.348" v="214" actId="20577"/>
          <ac:spMkLst>
            <pc:docMk/>
            <pc:sldMk cId="3169052416" sldId="297"/>
            <ac:spMk id="11" creationId="{735E3E29-AB1D-4990-BCFA-E896A9E91367}"/>
          </ac:spMkLst>
        </pc:spChg>
      </pc:sldChg>
      <pc:sldChg chg="ord modNotesTx">
        <pc:chgData name="Bhavya" userId="849c09c8-cec2-4afb-8ab6-1dba33638b82" providerId="ADAL" clId="{CE926BE7-5F9F-4E69-B47C-6EBC21929DE9}" dt="2020-11-12T20:48:07.018" v="274" actId="20577"/>
        <pc:sldMkLst>
          <pc:docMk/>
          <pc:sldMk cId="765913489" sldId="306"/>
        </pc:sldMkLst>
      </pc:sldChg>
      <pc:sldChg chg="ord">
        <pc:chgData name="Bhavya" userId="849c09c8-cec2-4afb-8ab6-1dba33638b82" providerId="ADAL" clId="{CE926BE7-5F9F-4E69-B47C-6EBC21929DE9}" dt="2020-11-12T20:47:22.879" v="233"/>
        <pc:sldMkLst>
          <pc:docMk/>
          <pc:sldMk cId="3654193949" sldId="307"/>
        </pc:sldMkLst>
      </pc:sldChg>
      <pc:sldChg chg="addSp delSp modSp mod">
        <pc:chgData name="Bhavya" userId="849c09c8-cec2-4afb-8ab6-1dba33638b82" providerId="ADAL" clId="{CE926BE7-5F9F-4E69-B47C-6EBC21929DE9}" dt="2020-11-12T19:15:30.846" v="136" actId="1076"/>
        <pc:sldMkLst>
          <pc:docMk/>
          <pc:sldMk cId="3486599949" sldId="309"/>
        </pc:sldMkLst>
        <pc:spChg chg="del">
          <ac:chgData name="Bhavya" userId="849c09c8-cec2-4afb-8ab6-1dba33638b82" providerId="ADAL" clId="{CE926BE7-5F9F-4E69-B47C-6EBC21929DE9}" dt="2020-11-12T19:15:25.260" v="135" actId="478"/>
          <ac:spMkLst>
            <pc:docMk/>
            <pc:sldMk cId="3486599949" sldId="309"/>
            <ac:spMk id="3" creationId="{69C24862-3BEF-4C82-9DC1-957C9371A16E}"/>
          </ac:spMkLst>
        </pc:spChg>
        <pc:picChg chg="add mod">
          <ac:chgData name="Bhavya" userId="849c09c8-cec2-4afb-8ab6-1dba33638b82" providerId="ADAL" clId="{CE926BE7-5F9F-4E69-B47C-6EBC21929DE9}" dt="2020-11-12T19:15:30.846" v="136" actId="1076"/>
          <ac:picMkLst>
            <pc:docMk/>
            <pc:sldMk cId="3486599949" sldId="309"/>
            <ac:picMk id="5" creationId="{299F41BF-92C2-4EE7-B26D-56065965788C}"/>
          </ac:picMkLst>
        </pc:picChg>
        <pc:picChg chg="add del mod">
          <ac:chgData name="Bhavya" userId="849c09c8-cec2-4afb-8ab6-1dba33638b82" providerId="ADAL" clId="{CE926BE7-5F9F-4E69-B47C-6EBC21929DE9}" dt="2020-11-12T19:15:18.945" v="133" actId="478"/>
          <ac:picMkLst>
            <pc:docMk/>
            <pc:sldMk cId="3486599949" sldId="309"/>
            <ac:picMk id="7" creationId="{4C81C92A-CB83-47E8-9C92-A9ABEA04EF8F}"/>
          </ac:picMkLst>
        </pc:picChg>
      </pc:sldChg>
      <pc:sldChg chg="delSp modSp add del mod">
        <pc:chgData name="Bhavya" userId="849c09c8-cec2-4afb-8ab6-1dba33638b82" providerId="ADAL" clId="{CE926BE7-5F9F-4E69-B47C-6EBC21929DE9}" dt="2020-11-12T20:51:43.182" v="276" actId="47"/>
        <pc:sldMkLst>
          <pc:docMk/>
          <pc:sldMk cId="4129126592" sldId="311"/>
        </pc:sldMkLst>
        <pc:spChg chg="del">
          <ac:chgData name="Bhavya" userId="849c09c8-cec2-4afb-8ab6-1dba33638b82" providerId="ADAL" clId="{CE926BE7-5F9F-4E69-B47C-6EBC21929DE9}" dt="2020-11-12T19:15:44.602" v="138" actId="478"/>
          <ac:spMkLst>
            <pc:docMk/>
            <pc:sldMk cId="4129126592" sldId="311"/>
            <ac:spMk id="3" creationId="{69C24862-3BEF-4C82-9DC1-957C9371A16E}"/>
          </ac:spMkLst>
        </pc:spChg>
        <pc:picChg chg="del">
          <ac:chgData name="Bhavya" userId="849c09c8-cec2-4afb-8ab6-1dba33638b82" providerId="ADAL" clId="{CE926BE7-5F9F-4E69-B47C-6EBC21929DE9}" dt="2020-11-12T19:15:40.614" v="137" actId="478"/>
          <ac:picMkLst>
            <pc:docMk/>
            <pc:sldMk cId="4129126592" sldId="311"/>
            <ac:picMk id="5" creationId="{299F41BF-92C2-4EE7-B26D-56065965788C}"/>
          </ac:picMkLst>
        </pc:picChg>
        <pc:picChg chg="del mod">
          <ac:chgData name="Bhavya" userId="849c09c8-cec2-4afb-8ab6-1dba33638b82" providerId="ADAL" clId="{CE926BE7-5F9F-4E69-B47C-6EBC21929DE9}" dt="2020-11-12T20:51:41.334" v="275" actId="478"/>
          <ac:picMkLst>
            <pc:docMk/>
            <pc:sldMk cId="4129126592" sldId="311"/>
            <ac:picMk id="7" creationId="{4C81C92A-CB83-47E8-9C92-A9ABEA04EF8F}"/>
          </ac:picMkLst>
        </pc:picChg>
      </pc:sldChg>
      <pc:sldChg chg="modSp mod">
        <pc:chgData name="Bhavya" userId="849c09c8-cec2-4afb-8ab6-1dba33638b82" providerId="ADAL" clId="{CE926BE7-5F9F-4E69-B47C-6EBC21929DE9}" dt="2020-11-12T20:54:34.648" v="495" actId="20577"/>
        <pc:sldMkLst>
          <pc:docMk/>
          <pc:sldMk cId="3707225887" sldId="312"/>
        </pc:sldMkLst>
        <pc:spChg chg="mod">
          <ac:chgData name="Bhavya" userId="849c09c8-cec2-4afb-8ab6-1dba33638b82" providerId="ADAL" clId="{CE926BE7-5F9F-4E69-B47C-6EBC21929DE9}" dt="2020-11-12T20:54:34.648" v="495" actId="20577"/>
          <ac:spMkLst>
            <pc:docMk/>
            <pc:sldMk cId="3707225887" sldId="312"/>
            <ac:spMk id="5" creationId="{018AA372-6A08-4319-8F69-A5CB05598597}"/>
          </ac:spMkLst>
        </pc:spChg>
      </pc:sldChg>
    </pc:docChg>
  </pc:docChgLst>
  <pc:docChgLst>
    <pc:chgData name="Aditya Akole" userId="S::aa566@duke.edu::c26ba0a1-bddc-4757-9a1e-2f96ba30fc4f" providerId="AD" clId="Web-{A7B6257A-9FC5-4C17-AA04-AA6CFF1F491B}"/>
    <pc:docChg chg="modSld">
      <pc:chgData name="Aditya Akole" userId="S::aa566@duke.edu::c26ba0a1-bddc-4757-9a1e-2f96ba30fc4f" providerId="AD" clId="Web-{A7B6257A-9FC5-4C17-AA04-AA6CFF1F491B}" dt="2020-11-12T11:05:02.461" v="330"/>
      <pc:docMkLst>
        <pc:docMk/>
      </pc:docMkLst>
      <pc:sldChg chg="modSp">
        <pc:chgData name="Aditya Akole" userId="S::aa566@duke.edu::c26ba0a1-bddc-4757-9a1e-2f96ba30fc4f" providerId="AD" clId="Web-{A7B6257A-9FC5-4C17-AA04-AA6CFF1F491B}" dt="2020-11-12T10:49:31.321" v="220" actId="1076"/>
        <pc:sldMkLst>
          <pc:docMk/>
          <pc:sldMk cId="0" sldId="256"/>
        </pc:sldMkLst>
        <pc:spChg chg="mod">
          <ac:chgData name="Aditya Akole" userId="S::aa566@duke.edu::c26ba0a1-bddc-4757-9a1e-2f96ba30fc4f" providerId="AD" clId="Web-{A7B6257A-9FC5-4C17-AA04-AA6CFF1F491B}" dt="2020-11-12T10:49:31.321" v="220" actId="1076"/>
          <ac:spMkLst>
            <pc:docMk/>
            <pc:sldMk cId="0" sldId="256"/>
            <ac:spMk id="64" creationId="{00000000-0000-0000-0000-000000000000}"/>
          </ac:spMkLst>
        </pc:spChg>
      </pc:sldChg>
      <pc:sldChg chg="modSp">
        <pc:chgData name="Aditya Akole" userId="S::aa566@duke.edu::c26ba0a1-bddc-4757-9a1e-2f96ba30fc4f" providerId="AD" clId="Web-{A7B6257A-9FC5-4C17-AA04-AA6CFF1F491B}" dt="2020-11-12T10:41:06.348" v="44" actId="20577"/>
        <pc:sldMkLst>
          <pc:docMk/>
          <pc:sldMk cId="0" sldId="257"/>
        </pc:sldMkLst>
        <pc:spChg chg="mod">
          <ac:chgData name="Aditya Akole" userId="S::aa566@duke.edu::c26ba0a1-bddc-4757-9a1e-2f96ba30fc4f" providerId="AD" clId="Web-{A7B6257A-9FC5-4C17-AA04-AA6CFF1F491B}" dt="2020-11-12T10:41:06.348" v="44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">
        <pc:chgData name="Aditya Akole" userId="S::aa566@duke.edu::c26ba0a1-bddc-4757-9a1e-2f96ba30fc4f" providerId="AD" clId="Web-{A7B6257A-9FC5-4C17-AA04-AA6CFF1F491B}" dt="2020-11-12T11:01:26.253" v="312" actId="1076"/>
        <pc:sldMkLst>
          <pc:docMk/>
          <pc:sldMk cId="0" sldId="258"/>
        </pc:sldMkLst>
        <pc:spChg chg="add mod">
          <ac:chgData name="Aditya Akole" userId="S::aa566@duke.edu::c26ba0a1-bddc-4757-9a1e-2f96ba30fc4f" providerId="AD" clId="Web-{A7B6257A-9FC5-4C17-AA04-AA6CFF1F491B}" dt="2020-11-12T10:40:15.269" v="30" actId="1076"/>
          <ac:spMkLst>
            <pc:docMk/>
            <pc:sldMk cId="0" sldId="258"/>
            <ac:spMk id="6" creationId="{2697C8B5-7D17-4653-994B-CEBFF1C984CB}"/>
          </ac:spMkLst>
        </pc:spChg>
        <pc:spChg chg="mod">
          <ac:chgData name="Aditya Akole" userId="S::aa566@duke.edu::c26ba0a1-bddc-4757-9a1e-2f96ba30fc4f" providerId="AD" clId="Web-{A7B6257A-9FC5-4C17-AA04-AA6CFF1F491B}" dt="2020-11-12T11:01:12.519" v="309" actId="20577"/>
          <ac:spMkLst>
            <pc:docMk/>
            <pc:sldMk cId="0" sldId="258"/>
            <ac:spMk id="67" creationId="{00000000-0000-0000-0000-000000000000}"/>
          </ac:spMkLst>
        </pc:spChg>
        <pc:picChg chg="add del mod">
          <ac:chgData name="Aditya Akole" userId="S::aa566@duke.edu::c26ba0a1-bddc-4757-9a1e-2f96ba30fc4f" providerId="AD" clId="Web-{A7B6257A-9FC5-4C17-AA04-AA6CFF1F491B}" dt="2020-11-12T11:00:47.065" v="307"/>
          <ac:picMkLst>
            <pc:docMk/>
            <pc:sldMk cId="0" sldId="258"/>
            <ac:picMk id="2" creationId="{96F398A6-B579-4FBD-987C-ACEA391D6BA5}"/>
          </ac:picMkLst>
        </pc:picChg>
        <pc:picChg chg="add mod">
          <ac:chgData name="Aditya Akole" userId="S::aa566@duke.edu::c26ba0a1-bddc-4757-9a1e-2f96ba30fc4f" providerId="AD" clId="Web-{A7B6257A-9FC5-4C17-AA04-AA6CFF1F491B}" dt="2020-11-12T11:01:26.253" v="312" actId="1076"/>
          <ac:picMkLst>
            <pc:docMk/>
            <pc:sldMk cId="0" sldId="258"/>
            <ac:picMk id="3" creationId="{429A749D-603C-41B8-BAF5-B07A6BEAE082}"/>
          </ac:picMkLst>
        </pc:picChg>
      </pc:sldChg>
      <pc:sldChg chg="addSp delSp modSp">
        <pc:chgData name="Aditya Akole" userId="S::aa566@duke.edu::c26ba0a1-bddc-4757-9a1e-2f96ba30fc4f" providerId="AD" clId="Web-{A7B6257A-9FC5-4C17-AA04-AA6CFF1F491B}" dt="2020-11-12T10:48:56.367" v="197" actId="20577"/>
        <pc:sldMkLst>
          <pc:docMk/>
          <pc:sldMk cId="0" sldId="259"/>
        </pc:sldMkLst>
        <pc:spChg chg="add mod">
          <ac:chgData name="Aditya Akole" userId="S::aa566@duke.edu::c26ba0a1-bddc-4757-9a1e-2f96ba30fc4f" providerId="AD" clId="Web-{A7B6257A-9FC5-4C17-AA04-AA6CFF1F491B}" dt="2020-11-12T10:40:30.316" v="32" actId="20577"/>
          <ac:spMkLst>
            <pc:docMk/>
            <pc:sldMk cId="0" sldId="259"/>
            <ac:spMk id="2" creationId="{AA9F842F-1DA6-4E87-A4F5-CEB1BB94940C}"/>
          </ac:spMkLst>
        </pc:spChg>
        <pc:spChg chg="add del mod">
          <ac:chgData name="Aditya Akole" userId="S::aa566@duke.edu::c26ba0a1-bddc-4757-9a1e-2f96ba30fc4f" providerId="AD" clId="Web-{A7B6257A-9FC5-4C17-AA04-AA6CFF1F491B}" dt="2020-11-12T10:43:37.507" v="106"/>
          <ac:spMkLst>
            <pc:docMk/>
            <pc:sldMk cId="0" sldId="259"/>
            <ac:spMk id="3" creationId="{A9371565-E9B5-441A-9EC7-53000CD9C619}"/>
          </ac:spMkLst>
        </pc:spChg>
        <pc:spChg chg="add mod">
          <ac:chgData name="Aditya Akole" userId="S::aa566@duke.edu::c26ba0a1-bddc-4757-9a1e-2f96ba30fc4f" providerId="AD" clId="Web-{A7B6257A-9FC5-4C17-AA04-AA6CFF1F491B}" dt="2020-11-12T10:42:22.662" v="67" actId="20577"/>
          <ac:spMkLst>
            <pc:docMk/>
            <pc:sldMk cId="0" sldId="259"/>
            <ac:spMk id="6" creationId="{871D6DFC-B6A7-4849-AE64-DB618F550DB5}"/>
          </ac:spMkLst>
        </pc:spChg>
        <pc:spChg chg="add mod">
          <ac:chgData name="Aditya Akole" userId="S::aa566@duke.edu::c26ba0a1-bddc-4757-9a1e-2f96ba30fc4f" providerId="AD" clId="Web-{A7B6257A-9FC5-4C17-AA04-AA6CFF1F491B}" dt="2020-11-12T10:48:56.367" v="197" actId="20577"/>
          <ac:spMkLst>
            <pc:docMk/>
            <pc:sldMk cId="0" sldId="259"/>
            <ac:spMk id="8" creationId="{F3E0765F-3905-438A-9ED7-AE40C77096A9}"/>
          </ac:spMkLst>
        </pc:spChg>
        <pc:spChg chg="add">
          <ac:chgData name="Aditya Akole" userId="S::aa566@duke.edu::c26ba0a1-bddc-4757-9a1e-2f96ba30fc4f" providerId="AD" clId="Web-{A7B6257A-9FC5-4C17-AA04-AA6CFF1F491B}" dt="2020-11-12T10:46:40.349" v="125"/>
          <ac:spMkLst>
            <pc:docMk/>
            <pc:sldMk cId="0" sldId="259"/>
            <ac:spMk id="13" creationId="{B05D7F0E-FFF6-465B-8745-4B404A6ECDFE}"/>
          </ac:spMkLst>
        </pc:spChg>
        <pc:spChg chg="add">
          <ac:chgData name="Aditya Akole" userId="S::aa566@duke.edu::c26ba0a1-bddc-4757-9a1e-2f96ba30fc4f" providerId="AD" clId="Web-{A7B6257A-9FC5-4C17-AA04-AA6CFF1F491B}" dt="2020-11-12T10:46:52.693" v="128"/>
          <ac:spMkLst>
            <pc:docMk/>
            <pc:sldMk cId="0" sldId="259"/>
            <ac:spMk id="14" creationId="{BE26812C-85BC-47AB-8BF6-407B4CAD5181}"/>
          </ac:spMkLst>
        </pc:spChg>
        <pc:spChg chg="add">
          <ac:chgData name="Aditya Akole" userId="S::aa566@duke.edu::c26ba0a1-bddc-4757-9a1e-2f96ba30fc4f" providerId="AD" clId="Web-{A7B6257A-9FC5-4C17-AA04-AA6CFF1F491B}" dt="2020-11-12T10:46:57.521" v="129"/>
          <ac:spMkLst>
            <pc:docMk/>
            <pc:sldMk cId="0" sldId="259"/>
            <ac:spMk id="15" creationId="{AE92DFA3-2FB2-482B-9858-090AFB10E4E1}"/>
          </ac:spMkLst>
        </pc:spChg>
        <pc:spChg chg="del">
          <ac:chgData name="Aditya Akole" userId="S::aa566@duke.edu::c26ba0a1-bddc-4757-9a1e-2f96ba30fc4f" providerId="AD" clId="Web-{A7B6257A-9FC5-4C17-AA04-AA6CFF1F491B}" dt="2020-11-12T10:39:25.189" v="20"/>
          <ac:spMkLst>
            <pc:docMk/>
            <pc:sldMk cId="0" sldId="259"/>
            <ac:spMk id="73" creationId="{00000000-0000-0000-0000-000000000000}"/>
          </ac:spMkLst>
        </pc:spChg>
        <pc:picChg chg="del">
          <ac:chgData name="Aditya Akole" userId="S::aa566@duke.edu::c26ba0a1-bddc-4757-9a1e-2f96ba30fc4f" providerId="AD" clId="Web-{A7B6257A-9FC5-4C17-AA04-AA6CFF1F491B}" dt="2020-11-12T10:39:09.267" v="10"/>
          <ac:picMkLst>
            <pc:docMk/>
            <pc:sldMk cId="0" sldId="259"/>
            <ac:picMk id="4" creationId="{056F94FF-4270-42D4-8895-E1509422611D}"/>
          </ac:picMkLst>
        </pc:picChg>
        <pc:picChg chg="add mod">
          <ac:chgData name="Aditya Akole" userId="S::aa566@duke.edu::c26ba0a1-bddc-4757-9a1e-2f96ba30fc4f" providerId="AD" clId="Web-{A7B6257A-9FC5-4C17-AA04-AA6CFF1F491B}" dt="2020-11-12T10:46:07.895" v="119" actId="1076"/>
          <ac:picMkLst>
            <pc:docMk/>
            <pc:sldMk cId="0" sldId="259"/>
            <ac:picMk id="10" creationId="{458F5AC8-036D-4BA2-AC5F-159AF400346F}"/>
          </ac:picMkLst>
        </pc:picChg>
        <pc:picChg chg="add mod">
          <ac:chgData name="Aditya Akole" userId="S::aa566@duke.edu::c26ba0a1-bddc-4757-9a1e-2f96ba30fc4f" providerId="AD" clId="Web-{A7B6257A-9FC5-4C17-AA04-AA6CFF1F491B}" dt="2020-11-12T10:46:32.052" v="124" actId="14100"/>
          <ac:picMkLst>
            <pc:docMk/>
            <pc:sldMk cId="0" sldId="259"/>
            <ac:picMk id="11" creationId="{8DA5E93A-88D5-4C03-8F3C-78CEB64B2BCB}"/>
          </ac:picMkLst>
        </pc:picChg>
        <pc:picChg chg="add mod">
          <ac:chgData name="Aditya Akole" userId="S::aa566@duke.edu::c26ba0a1-bddc-4757-9a1e-2f96ba30fc4f" providerId="AD" clId="Web-{A7B6257A-9FC5-4C17-AA04-AA6CFF1F491B}" dt="2020-11-12T10:46:21.161" v="123" actId="1076"/>
          <ac:picMkLst>
            <pc:docMk/>
            <pc:sldMk cId="0" sldId="259"/>
            <ac:picMk id="12" creationId="{F7A6F947-AFC3-4C3E-9D12-35F0658D1753}"/>
          </ac:picMkLst>
        </pc:picChg>
      </pc:sldChg>
      <pc:sldChg chg="addSp delSp modSp">
        <pc:chgData name="Aditya Akole" userId="S::aa566@duke.edu::c26ba0a1-bddc-4757-9a1e-2f96ba30fc4f" providerId="AD" clId="Web-{A7B6257A-9FC5-4C17-AA04-AA6CFF1F491B}" dt="2020-11-12T11:02:26.552" v="320" actId="1076"/>
        <pc:sldMkLst>
          <pc:docMk/>
          <pc:sldMk cId="0" sldId="260"/>
        </pc:sldMkLst>
        <pc:spChg chg="mod">
          <ac:chgData name="Aditya Akole" userId="S::aa566@duke.edu::c26ba0a1-bddc-4757-9a1e-2f96ba30fc4f" providerId="AD" clId="Web-{A7B6257A-9FC5-4C17-AA04-AA6CFF1F491B}" dt="2020-11-12T11:02:16.223" v="316" actId="20577"/>
          <ac:spMkLst>
            <pc:docMk/>
            <pc:sldMk cId="0" sldId="260"/>
            <ac:spMk id="79" creationId="{00000000-0000-0000-0000-000000000000}"/>
          </ac:spMkLst>
        </pc:spChg>
        <pc:picChg chg="add mod">
          <ac:chgData name="Aditya Akole" userId="S::aa566@duke.edu::c26ba0a1-bddc-4757-9a1e-2f96ba30fc4f" providerId="AD" clId="Web-{A7B6257A-9FC5-4C17-AA04-AA6CFF1F491B}" dt="2020-11-12T11:02:26.552" v="320" actId="1076"/>
          <ac:picMkLst>
            <pc:docMk/>
            <pc:sldMk cId="0" sldId="260"/>
            <ac:picMk id="2" creationId="{F8D6DFA0-3563-482D-9520-AB4300351F69}"/>
          </ac:picMkLst>
        </pc:picChg>
        <pc:picChg chg="del mod">
          <ac:chgData name="Aditya Akole" userId="S::aa566@duke.edu::c26ba0a1-bddc-4757-9a1e-2f96ba30fc4f" providerId="AD" clId="Web-{A7B6257A-9FC5-4C17-AA04-AA6CFF1F491B}" dt="2020-11-12T11:01:34.566" v="313"/>
          <ac:picMkLst>
            <pc:docMk/>
            <pc:sldMk cId="0" sldId="260"/>
            <ac:picMk id="3" creationId="{A5C0D1AD-0078-4A72-B148-41FC3062D8F1}"/>
          </ac:picMkLst>
        </pc:picChg>
      </pc:sldChg>
      <pc:sldChg chg="addSp delSp modSp">
        <pc:chgData name="Aditya Akole" userId="S::aa566@duke.edu::c26ba0a1-bddc-4757-9a1e-2f96ba30fc4f" providerId="AD" clId="Web-{A7B6257A-9FC5-4C17-AA04-AA6CFF1F491B}" dt="2020-11-12T11:02:51.833" v="323" actId="1076"/>
        <pc:sldMkLst>
          <pc:docMk/>
          <pc:sldMk cId="0" sldId="261"/>
        </pc:sldMkLst>
        <pc:spChg chg="mod">
          <ac:chgData name="Aditya Akole" userId="S::aa566@duke.edu::c26ba0a1-bddc-4757-9a1e-2f96ba30fc4f" providerId="AD" clId="Web-{A7B6257A-9FC5-4C17-AA04-AA6CFF1F491B}" dt="2020-11-12T10:58:17.805" v="286" actId="20577"/>
          <ac:spMkLst>
            <pc:docMk/>
            <pc:sldMk cId="0" sldId="261"/>
            <ac:spMk id="85" creationId="{00000000-0000-0000-0000-000000000000}"/>
          </ac:spMkLst>
        </pc:spChg>
        <pc:picChg chg="add del mod">
          <ac:chgData name="Aditya Akole" userId="S::aa566@duke.edu::c26ba0a1-bddc-4757-9a1e-2f96ba30fc4f" providerId="AD" clId="Web-{A7B6257A-9FC5-4C17-AA04-AA6CFF1F491B}" dt="2020-11-12T10:58:39.915" v="292"/>
          <ac:picMkLst>
            <pc:docMk/>
            <pc:sldMk cId="0" sldId="261"/>
            <ac:picMk id="2" creationId="{2E24EA15-2E45-4BDF-B14C-2F4A0D2D6CE6}"/>
          </ac:picMkLst>
        </pc:picChg>
        <pc:picChg chg="add del mod">
          <ac:chgData name="Aditya Akole" userId="S::aa566@duke.edu::c26ba0a1-bddc-4757-9a1e-2f96ba30fc4f" providerId="AD" clId="Web-{A7B6257A-9FC5-4C17-AA04-AA6CFF1F491B}" dt="2020-11-12T10:58:38.665" v="291"/>
          <ac:picMkLst>
            <pc:docMk/>
            <pc:sldMk cId="0" sldId="261"/>
            <ac:picMk id="3" creationId="{D8068DB9-B810-41AD-AC98-B85E05123888}"/>
          </ac:picMkLst>
        </pc:picChg>
        <pc:picChg chg="add mod">
          <ac:chgData name="Aditya Akole" userId="S::aa566@duke.edu::c26ba0a1-bddc-4757-9a1e-2f96ba30fc4f" providerId="AD" clId="Web-{A7B6257A-9FC5-4C17-AA04-AA6CFF1F491B}" dt="2020-11-12T11:02:51.833" v="323" actId="1076"/>
          <ac:picMkLst>
            <pc:docMk/>
            <pc:sldMk cId="0" sldId="261"/>
            <ac:picMk id="4" creationId="{ADD1EF27-8B7F-4F2E-9358-E14F8CCF1F75}"/>
          </ac:picMkLst>
        </pc:picChg>
        <pc:picChg chg="add del mod">
          <ac:chgData name="Aditya Akole" userId="S::aa566@duke.edu::c26ba0a1-bddc-4757-9a1e-2f96ba30fc4f" providerId="AD" clId="Web-{A7B6257A-9FC5-4C17-AA04-AA6CFF1F491B}" dt="2020-11-12T10:59:57.626" v="300"/>
          <ac:picMkLst>
            <pc:docMk/>
            <pc:sldMk cId="0" sldId="261"/>
            <ac:picMk id="5" creationId="{9C0BBA4F-F579-43DD-8045-B7736D14CB79}"/>
          </ac:picMkLst>
        </pc:picChg>
        <pc:picChg chg="add mod">
          <ac:chgData name="Aditya Akole" userId="S::aa566@duke.edu::c26ba0a1-bddc-4757-9a1e-2f96ba30fc4f" providerId="AD" clId="Web-{A7B6257A-9FC5-4C17-AA04-AA6CFF1F491B}" dt="2020-11-12T11:02:49.802" v="322" actId="1076"/>
          <ac:picMkLst>
            <pc:docMk/>
            <pc:sldMk cId="0" sldId="261"/>
            <ac:picMk id="6" creationId="{5DCD93C6-9D8B-438F-B26D-48A8872887A2}"/>
          </ac:picMkLst>
        </pc:picChg>
      </pc:sldChg>
      <pc:sldChg chg="addSp delSp modSp">
        <pc:chgData name="Aditya Akole" userId="S::aa566@duke.edu::c26ba0a1-bddc-4757-9a1e-2f96ba30fc4f" providerId="AD" clId="Web-{A7B6257A-9FC5-4C17-AA04-AA6CFF1F491B}" dt="2020-11-12T11:05:02.461" v="330"/>
        <pc:sldMkLst>
          <pc:docMk/>
          <pc:sldMk cId="0" sldId="262"/>
        </pc:sldMkLst>
        <pc:spChg chg="del">
          <ac:chgData name="Aditya Akole" userId="S::aa566@duke.edu::c26ba0a1-bddc-4757-9a1e-2f96ba30fc4f" providerId="AD" clId="Web-{A7B6257A-9FC5-4C17-AA04-AA6CFF1F491B}" dt="2020-11-12T11:04:43.961" v="324"/>
          <ac:spMkLst>
            <pc:docMk/>
            <pc:sldMk cId="0" sldId="262"/>
            <ac:spMk id="92" creationId="{00000000-0000-0000-0000-000000000000}"/>
          </ac:spMkLst>
        </pc:spChg>
        <pc:spChg chg="del">
          <ac:chgData name="Aditya Akole" userId="S::aa566@duke.edu::c26ba0a1-bddc-4757-9a1e-2f96ba30fc4f" providerId="AD" clId="Web-{A7B6257A-9FC5-4C17-AA04-AA6CFF1F491B}" dt="2020-11-12T11:04:47.117" v="325"/>
          <ac:spMkLst>
            <pc:docMk/>
            <pc:sldMk cId="0" sldId="262"/>
            <ac:spMk id="93" creationId="{00000000-0000-0000-0000-000000000000}"/>
          </ac:spMkLst>
        </pc:spChg>
        <pc:picChg chg="add del mod">
          <ac:chgData name="Aditya Akole" userId="S::aa566@duke.edu::c26ba0a1-bddc-4757-9a1e-2f96ba30fc4f" providerId="AD" clId="Web-{A7B6257A-9FC5-4C17-AA04-AA6CFF1F491B}" dt="2020-11-12T11:05:02.461" v="330"/>
          <ac:picMkLst>
            <pc:docMk/>
            <pc:sldMk cId="0" sldId="262"/>
            <ac:picMk id="2" creationId="{484211F3-A3E6-4B5B-83FC-4F716988A4C6}"/>
          </ac:picMkLst>
        </pc:picChg>
      </pc:sldChg>
    </pc:docChg>
  </pc:docChgLst>
  <pc:docChgLst>
    <pc:chgData name="Aditya Akole" userId="S::aa566@duke.edu::c26ba0a1-bddc-4757-9a1e-2f96ba30fc4f" providerId="AD" clId="Web-{A64351B0-F027-4B20-BD75-04D60AAC3176}"/>
    <pc:docChg chg="addSld delSld modSld">
      <pc:chgData name="Aditya Akole" userId="S::aa566@duke.edu::c26ba0a1-bddc-4757-9a1e-2f96ba30fc4f" providerId="AD" clId="Web-{A64351B0-F027-4B20-BD75-04D60AAC3176}" dt="2020-11-12T21:19:33.259" v="134" actId="1076"/>
      <pc:docMkLst>
        <pc:docMk/>
      </pc:docMkLst>
      <pc:sldChg chg="addSp delSp modSp add del">
        <pc:chgData name="Aditya Akole" userId="S::aa566@duke.edu::c26ba0a1-bddc-4757-9a1e-2f96ba30fc4f" providerId="AD" clId="Web-{A64351B0-F027-4B20-BD75-04D60AAC3176}" dt="2020-11-12T21:16:25.336" v="31"/>
        <pc:sldMkLst>
          <pc:docMk/>
          <pc:sldMk cId="0" sldId="280"/>
        </pc:sldMkLst>
        <pc:spChg chg="del">
          <ac:chgData name="Aditya Akole" userId="S::aa566@duke.edu::c26ba0a1-bddc-4757-9a1e-2f96ba30fc4f" providerId="AD" clId="Web-{A64351B0-F027-4B20-BD75-04D60AAC3176}" dt="2020-11-12T21:15:41.961" v="25"/>
          <ac:spMkLst>
            <pc:docMk/>
            <pc:sldMk cId="0" sldId="280"/>
            <ac:spMk id="203" creationId="{00000000-0000-0000-0000-000000000000}"/>
          </ac:spMkLst>
        </pc:spChg>
        <pc:picChg chg="add del mod">
          <ac:chgData name="Aditya Akole" userId="S::aa566@duke.edu::c26ba0a1-bddc-4757-9a1e-2f96ba30fc4f" providerId="AD" clId="Web-{A64351B0-F027-4B20-BD75-04D60AAC3176}" dt="2020-11-12T21:16:13.336" v="27"/>
          <ac:picMkLst>
            <pc:docMk/>
            <pc:sldMk cId="0" sldId="280"/>
            <ac:picMk id="2" creationId="{26A1C739-3E89-45AF-A3B4-CF44A6B8DA4B}"/>
          </ac:picMkLst>
        </pc:picChg>
      </pc:sldChg>
      <pc:sldChg chg="modSp">
        <pc:chgData name="Aditya Akole" userId="S::aa566@duke.edu::c26ba0a1-bddc-4757-9a1e-2f96ba30fc4f" providerId="AD" clId="Web-{A64351B0-F027-4B20-BD75-04D60AAC3176}" dt="2020-11-12T21:15:18.680" v="15" actId="20577"/>
        <pc:sldMkLst>
          <pc:docMk/>
          <pc:sldMk cId="994081919" sldId="295"/>
        </pc:sldMkLst>
        <pc:spChg chg="mod">
          <ac:chgData name="Aditya Akole" userId="S::aa566@duke.edu::c26ba0a1-bddc-4757-9a1e-2f96ba30fc4f" providerId="AD" clId="Web-{A64351B0-F027-4B20-BD75-04D60AAC3176}" dt="2020-11-12T21:15:18.680" v="15" actId="20577"/>
          <ac:spMkLst>
            <pc:docMk/>
            <pc:sldMk cId="994081919" sldId="295"/>
            <ac:spMk id="11" creationId="{F3B9F36B-D983-460D-8A2F-56D118BBF377}"/>
          </ac:spMkLst>
        </pc:spChg>
      </pc:sldChg>
      <pc:sldChg chg="modSp">
        <pc:chgData name="Aditya Akole" userId="S::aa566@duke.edu::c26ba0a1-bddc-4757-9a1e-2f96ba30fc4f" providerId="AD" clId="Web-{A64351B0-F027-4B20-BD75-04D60AAC3176}" dt="2020-11-12T21:15:35.414" v="24" actId="20577"/>
        <pc:sldMkLst>
          <pc:docMk/>
          <pc:sldMk cId="3169052416" sldId="297"/>
        </pc:sldMkLst>
        <pc:spChg chg="mod">
          <ac:chgData name="Aditya Akole" userId="S::aa566@duke.edu::c26ba0a1-bddc-4757-9a1e-2f96ba30fc4f" providerId="AD" clId="Web-{A64351B0-F027-4B20-BD75-04D60AAC3176}" dt="2020-11-12T21:15:35.414" v="24" actId="20577"/>
          <ac:spMkLst>
            <pc:docMk/>
            <pc:sldMk cId="3169052416" sldId="297"/>
            <ac:spMk id="11" creationId="{735E3E29-AB1D-4990-BCFA-E896A9E91367}"/>
          </ac:spMkLst>
        </pc:spChg>
      </pc:sldChg>
      <pc:sldChg chg="addSp delSp modSp">
        <pc:chgData name="Aditya Akole" userId="S::aa566@duke.edu::c26ba0a1-bddc-4757-9a1e-2f96ba30fc4f" providerId="AD" clId="Web-{A64351B0-F027-4B20-BD75-04D60AAC3176}" dt="2020-11-12T21:19:33.259" v="134" actId="1076"/>
        <pc:sldMkLst>
          <pc:docMk/>
          <pc:sldMk cId="108852704" sldId="298"/>
        </pc:sldMkLst>
        <pc:picChg chg="del">
          <ac:chgData name="Aditya Akole" userId="S::aa566@duke.edu::c26ba0a1-bddc-4757-9a1e-2f96ba30fc4f" providerId="AD" clId="Web-{A64351B0-F027-4B20-BD75-04D60AAC3176}" dt="2020-11-12T21:19:12.790" v="128"/>
          <ac:picMkLst>
            <pc:docMk/>
            <pc:sldMk cId="108852704" sldId="298"/>
            <ac:picMk id="7" creationId="{861C81A1-EA80-4C3E-82AF-699C5C6DEB90}"/>
          </ac:picMkLst>
        </pc:picChg>
        <pc:picChg chg="add mod">
          <ac:chgData name="Aditya Akole" userId="S::aa566@duke.edu::c26ba0a1-bddc-4757-9a1e-2f96ba30fc4f" providerId="AD" clId="Web-{A64351B0-F027-4B20-BD75-04D60AAC3176}" dt="2020-11-12T21:19:33.259" v="134" actId="1076"/>
          <ac:picMkLst>
            <pc:docMk/>
            <pc:sldMk cId="108852704" sldId="298"/>
            <ac:picMk id="14" creationId="{E41719B0-BD16-40F0-BCFA-914A9BC85ADA}"/>
          </ac:picMkLst>
        </pc:picChg>
      </pc:sldChg>
      <pc:sldChg chg="modSp">
        <pc:chgData name="Aditya Akole" userId="S::aa566@duke.edu::c26ba0a1-bddc-4757-9a1e-2f96ba30fc4f" providerId="AD" clId="Web-{A64351B0-F027-4B20-BD75-04D60AAC3176}" dt="2020-11-12T21:18:39.774" v="126" actId="20577"/>
        <pc:sldMkLst>
          <pc:docMk/>
          <pc:sldMk cId="3654193949" sldId="307"/>
        </pc:sldMkLst>
        <pc:graphicFrameChg chg="modGraphic">
          <ac:chgData name="Aditya Akole" userId="S::aa566@duke.edu::c26ba0a1-bddc-4757-9a1e-2f96ba30fc4f" providerId="AD" clId="Web-{A64351B0-F027-4B20-BD75-04D60AAC3176}" dt="2020-11-12T21:18:39.774" v="126" actId="20577"/>
          <ac:graphicFrameMkLst>
            <pc:docMk/>
            <pc:sldMk cId="3654193949" sldId="307"/>
            <ac:graphicFrameMk id="3" creationId="{7BEEB7D7-394E-4000-848C-52960763C109}"/>
          </ac:graphicFrameMkLst>
        </pc:graphicFrameChg>
      </pc:sldChg>
      <pc:sldChg chg="addSp delSp modSp add replId">
        <pc:chgData name="Aditya Akole" userId="S::aa566@duke.edu::c26ba0a1-bddc-4757-9a1e-2f96ba30fc4f" providerId="AD" clId="Web-{A64351B0-F027-4B20-BD75-04D60AAC3176}" dt="2020-11-12T21:16:59.852" v="45" actId="1076"/>
        <pc:sldMkLst>
          <pc:docMk/>
          <pc:sldMk cId="686368760" sldId="313"/>
        </pc:sldMkLst>
        <pc:spChg chg="mod">
          <ac:chgData name="Aditya Akole" userId="S::aa566@duke.edu::c26ba0a1-bddc-4757-9a1e-2f96ba30fc4f" providerId="AD" clId="Web-{A64351B0-F027-4B20-BD75-04D60AAC3176}" dt="2020-11-12T21:16:39.555" v="37" actId="20577"/>
          <ac:spMkLst>
            <pc:docMk/>
            <pc:sldMk cId="686368760" sldId="313"/>
            <ac:spMk id="2" creationId="{136AA4DE-7E55-45F6-BC36-64220EB5AD4B}"/>
          </ac:spMkLst>
        </pc:spChg>
        <pc:picChg chg="add mod">
          <ac:chgData name="Aditya Akole" userId="S::aa566@duke.edu::c26ba0a1-bddc-4757-9a1e-2f96ba30fc4f" providerId="AD" clId="Web-{A64351B0-F027-4B20-BD75-04D60AAC3176}" dt="2020-11-12T21:16:59.852" v="45" actId="1076"/>
          <ac:picMkLst>
            <pc:docMk/>
            <pc:sldMk cId="686368760" sldId="313"/>
            <ac:picMk id="3" creationId="{D3E89D3C-C95C-4C13-A5E6-540549C63CC7}"/>
          </ac:picMkLst>
        </pc:picChg>
        <pc:picChg chg="del">
          <ac:chgData name="Aditya Akole" userId="S::aa566@duke.edu::c26ba0a1-bddc-4757-9a1e-2f96ba30fc4f" providerId="AD" clId="Web-{A64351B0-F027-4B20-BD75-04D60AAC3176}" dt="2020-11-12T21:16:40.149" v="38"/>
          <ac:picMkLst>
            <pc:docMk/>
            <pc:sldMk cId="686368760" sldId="313"/>
            <ac:picMk id="4" creationId="{C561CDA5-C458-456C-9EFC-68503545F8FE}"/>
          </ac:picMkLst>
        </pc:picChg>
      </pc:sldChg>
    </pc:docChg>
  </pc:docChgLst>
  <pc:docChgLst>
    <pc:chgData name="Bhavya Gursahani" userId="S::bg139@duke.edu::849c09c8-cec2-4afb-8ab6-1dba33638b82" providerId="AD" clId="Web-{85C585EE-0916-4F7C-8D04-6F6FFAA992D3}"/>
    <pc:docChg chg="sldOrd">
      <pc:chgData name="Bhavya Gursahani" userId="S::bg139@duke.edu::849c09c8-cec2-4afb-8ab6-1dba33638b82" providerId="AD" clId="Web-{85C585EE-0916-4F7C-8D04-6F6FFAA992D3}" dt="2020-11-12T23:37:37.705" v="0"/>
      <pc:docMkLst>
        <pc:docMk/>
      </pc:docMkLst>
      <pc:sldChg chg="ord">
        <pc:chgData name="Bhavya Gursahani" userId="S::bg139@duke.edu::849c09c8-cec2-4afb-8ab6-1dba33638b82" providerId="AD" clId="Web-{85C585EE-0916-4F7C-8D04-6F6FFAA992D3}" dt="2020-11-12T23:37:37.705" v="0"/>
        <pc:sldMkLst>
          <pc:docMk/>
          <pc:sldMk cId="2041701671" sldId="316"/>
        </pc:sldMkLst>
      </pc:sldChg>
    </pc:docChg>
  </pc:docChgLst>
  <pc:docChgLst>
    <pc:chgData name="Kunwar Sahib Singh Vohra" userId="S::kv78@duke.edu::d1543ef6-3769-4ca1-933a-b3b8b504a991" providerId="AD" clId="Web-{BC7EE146-F687-4048-9FAE-E3F353EA16F5}"/>
    <pc:docChg chg="modSld">
      <pc:chgData name="Kunwar Sahib Singh Vohra" userId="S::kv78@duke.edu::d1543ef6-3769-4ca1-933a-b3b8b504a991" providerId="AD" clId="Web-{BC7EE146-F687-4048-9FAE-E3F353EA16F5}" dt="2020-11-12T23:43:26.579" v="28" actId="20577"/>
      <pc:docMkLst>
        <pc:docMk/>
      </pc:docMkLst>
      <pc:sldChg chg="modSp">
        <pc:chgData name="Kunwar Sahib Singh Vohra" userId="S::kv78@duke.edu::d1543ef6-3769-4ca1-933a-b3b8b504a991" providerId="AD" clId="Web-{BC7EE146-F687-4048-9FAE-E3F353EA16F5}" dt="2020-11-12T23:43:26.579" v="28" actId="20577"/>
        <pc:sldMkLst>
          <pc:docMk/>
          <pc:sldMk cId="1575168543" sldId="308"/>
        </pc:sldMkLst>
        <pc:spChg chg="mod">
          <ac:chgData name="Kunwar Sahib Singh Vohra" userId="S::kv78@duke.edu::d1543ef6-3769-4ca1-933a-b3b8b504a991" providerId="AD" clId="Web-{BC7EE146-F687-4048-9FAE-E3F353EA16F5}" dt="2020-11-12T23:43:26.579" v="28" actId="20577"/>
          <ac:spMkLst>
            <pc:docMk/>
            <pc:sldMk cId="1575168543" sldId="308"/>
            <ac:spMk id="3" creationId="{69C24862-3BEF-4C82-9DC1-957C9371A16E}"/>
          </ac:spMkLst>
        </pc:spChg>
      </pc:sldChg>
    </pc:docChg>
  </pc:docChgLst>
  <pc:docChgLst>
    <pc:chgData name="Aditya Akole" userId="S::aa566@duke.edu::c26ba0a1-bddc-4757-9a1e-2f96ba30fc4f" providerId="AD" clId="Web-{1D000650-AC4D-43F5-A394-DCEAFA9A7D17}"/>
    <pc:docChg chg="modSld">
      <pc:chgData name="Aditya Akole" userId="S::aa566@duke.edu::c26ba0a1-bddc-4757-9a1e-2f96ba30fc4f" providerId="AD" clId="Web-{1D000650-AC4D-43F5-A394-DCEAFA9A7D17}" dt="2020-11-12T00:17:38.894" v="37" actId="1076"/>
      <pc:docMkLst>
        <pc:docMk/>
      </pc:docMkLst>
      <pc:sldChg chg="modSp">
        <pc:chgData name="Aditya Akole" userId="S::aa566@duke.edu::c26ba0a1-bddc-4757-9a1e-2f96ba30fc4f" providerId="AD" clId="Web-{1D000650-AC4D-43F5-A394-DCEAFA9A7D17}" dt="2020-11-11T23:56:27.918" v="1" actId="1076"/>
        <pc:sldMkLst>
          <pc:docMk/>
          <pc:sldMk cId="0" sldId="260"/>
        </pc:sldMkLst>
        <pc:spChg chg="mod">
          <ac:chgData name="Aditya Akole" userId="S::aa566@duke.edu::c26ba0a1-bddc-4757-9a1e-2f96ba30fc4f" providerId="AD" clId="Web-{1D000650-AC4D-43F5-A394-DCEAFA9A7D17}" dt="2020-11-11T23:56:24.496" v="0" actId="1076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Aditya Akole" userId="S::aa566@duke.edu::c26ba0a1-bddc-4757-9a1e-2f96ba30fc4f" providerId="AD" clId="Web-{1D000650-AC4D-43F5-A394-DCEAFA9A7D17}" dt="2020-11-11T23:56:27.918" v="1" actId="1076"/>
          <ac:picMkLst>
            <pc:docMk/>
            <pc:sldMk cId="0" sldId="260"/>
            <ac:picMk id="3" creationId="{A5C0D1AD-0078-4A72-B148-41FC3062D8F1}"/>
          </ac:picMkLst>
        </pc:picChg>
      </pc:sldChg>
      <pc:sldChg chg="addSp delSp modSp">
        <pc:chgData name="Aditya Akole" userId="S::aa566@duke.edu::c26ba0a1-bddc-4757-9a1e-2f96ba30fc4f" providerId="AD" clId="Web-{1D000650-AC4D-43F5-A394-DCEAFA9A7D17}" dt="2020-11-12T00:04:29.726" v="17" actId="1076"/>
        <pc:sldMkLst>
          <pc:docMk/>
          <pc:sldMk cId="0" sldId="266"/>
        </pc:sldMkLst>
        <pc:picChg chg="add mod">
          <ac:chgData name="Aditya Akole" userId="S::aa566@duke.edu::c26ba0a1-bddc-4757-9a1e-2f96ba30fc4f" providerId="AD" clId="Web-{1D000650-AC4D-43F5-A394-DCEAFA9A7D17}" dt="2020-11-12T00:04:29.726" v="17" actId="1076"/>
          <ac:picMkLst>
            <pc:docMk/>
            <pc:sldMk cId="0" sldId="266"/>
            <ac:picMk id="2" creationId="{C2D26988-EB12-4544-AC1C-49FE6516F0AD}"/>
          </ac:picMkLst>
        </pc:picChg>
        <pc:picChg chg="del">
          <ac:chgData name="Aditya Akole" userId="S::aa566@duke.edu::c26ba0a1-bddc-4757-9a1e-2f96ba30fc4f" providerId="AD" clId="Web-{1D000650-AC4D-43F5-A394-DCEAFA9A7D17}" dt="2020-11-12T00:03:16.816" v="7"/>
          <ac:picMkLst>
            <pc:docMk/>
            <pc:sldMk cId="0" sldId="266"/>
            <ac:picMk id="118" creationId="{00000000-0000-0000-0000-000000000000}"/>
          </ac:picMkLst>
        </pc:picChg>
      </pc:sldChg>
      <pc:sldChg chg="addSp delSp modSp">
        <pc:chgData name="Aditya Akole" userId="S::aa566@duke.edu::c26ba0a1-bddc-4757-9a1e-2f96ba30fc4f" providerId="AD" clId="Web-{1D000650-AC4D-43F5-A394-DCEAFA9A7D17}" dt="2020-11-12T00:17:38.894" v="37" actId="1076"/>
        <pc:sldMkLst>
          <pc:docMk/>
          <pc:sldMk cId="0" sldId="267"/>
        </pc:sldMkLst>
        <pc:spChg chg="mod">
          <ac:chgData name="Aditya Akole" userId="S::aa566@duke.edu::c26ba0a1-bddc-4757-9a1e-2f96ba30fc4f" providerId="AD" clId="Web-{1D000650-AC4D-43F5-A394-DCEAFA9A7D17}" dt="2020-11-12T00:04:40.898" v="29" actId="20577"/>
          <ac:spMkLst>
            <pc:docMk/>
            <pc:sldMk cId="0" sldId="267"/>
            <ac:spMk id="124" creationId="{00000000-0000-0000-0000-000000000000}"/>
          </ac:spMkLst>
        </pc:spChg>
        <pc:picChg chg="add del mod">
          <ac:chgData name="Aditya Akole" userId="S::aa566@duke.edu::c26ba0a1-bddc-4757-9a1e-2f96ba30fc4f" providerId="AD" clId="Web-{1D000650-AC4D-43F5-A394-DCEAFA9A7D17}" dt="2020-11-12T00:03:26.597" v="10"/>
          <ac:picMkLst>
            <pc:docMk/>
            <pc:sldMk cId="0" sldId="267"/>
            <ac:picMk id="2" creationId="{71775E49-945D-4387-94C3-C0D2397F2324}"/>
          </ac:picMkLst>
        </pc:picChg>
        <pc:picChg chg="add del mod">
          <ac:chgData name="Aditya Akole" userId="S::aa566@duke.edu::c26ba0a1-bddc-4757-9a1e-2f96ba30fc4f" providerId="AD" clId="Web-{1D000650-AC4D-43F5-A394-DCEAFA9A7D17}" dt="2020-11-12T00:16:56.047" v="30"/>
          <ac:picMkLst>
            <pc:docMk/>
            <pc:sldMk cId="0" sldId="267"/>
            <ac:picMk id="3" creationId="{BEC65C3F-AB18-4050-8A6C-810245997530}"/>
          </ac:picMkLst>
        </pc:picChg>
        <pc:picChg chg="add mod">
          <ac:chgData name="Aditya Akole" userId="S::aa566@duke.edu::c26ba0a1-bddc-4757-9a1e-2f96ba30fc4f" providerId="AD" clId="Web-{1D000650-AC4D-43F5-A394-DCEAFA9A7D17}" dt="2020-11-12T00:17:38.894" v="37" actId="1076"/>
          <ac:picMkLst>
            <pc:docMk/>
            <pc:sldMk cId="0" sldId="267"/>
            <ac:picMk id="4" creationId="{76F9DED3-7676-4A9E-8A17-F27CFAF720B7}"/>
          </ac:picMkLst>
        </pc:picChg>
        <pc:picChg chg="del">
          <ac:chgData name="Aditya Akole" userId="S::aa566@duke.edu::c26ba0a1-bddc-4757-9a1e-2f96ba30fc4f" providerId="AD" clId="Web-{1D000650-AC4D-43F5-A394-DCEAFA9A7D17}" dt="2020-11-12T00:02:54.424" v="2"/>
          <ac:picMkLst>
            <pc:docMk/>
            <pc:sldMk cId="0" sldId="267"/>
            <ac:picMk id="123" creationId="{00000000-0000-0000-0000-000000000000}"/>
          </ac:picMkLst>
        </pc:picChg>
      </pc:sldChg>
    </pc:docChg>
  </pc:docChgLst>
  <pc:docChgLst>
    <pc:chgData name="Bhavya Gursahani" userId="858ccd7e2448bf5a" providerId="LiveId" clId="{52DDA291-4A47-4825-B7F6-0BE4082C2B7C}"/>
    <pc:docChg chg="custSel addSld delSld modSld sldOrd">
      <pc:chgData name="Bhavya Gursahani" userId="858ccd7e2448bf5a" providerId="LiveId" clId="{52DDA291-4A47-4825-B7F6-0BE4082C2B7C}" dt="2020-11-11T20:51:30.516" v="124" actId="1076"/>
      <pc:docMkLst>
        <pc:docMk/>
      </pc:docMkLst>
      <pc:sldChg chg="modSp add del mod ord modNotesTx">
        <pc:chgData name="Bhavya Gursahani" userId="858ccd7e2448bf5a" providerId="LiveId" clId="{52DDA291-4A47-4825-B7F6-0BE4082C2B7C}" dt="2020-11-11T20:51:30.516" v="124" actId="1076"/>
        <pc:sldMkLst>
          <pc:docMk/>
          <pc:sldMk cId="0" sldId="256"/>
        </pc:sldMkLst>
        <pc:spChg chg="mod">
          <ac:chgData name="Bhavya Gursahani" userId="858ccd7e2448bf5a" providerId="LiveId" clId="{52DDA291-4A47-4825-B7F6-0BE4082C2B7C}" dt="2020-11-11T20:51:30.516" v="124" actId="1076"/>
          <ac:spMkLst>
            <pc:docMk/>
            <pc:sldMk cId="0" sldId="256"/>
            <ac:spMk id="64" creationId="{00000000-0000-0000-0000-000000000000}"/>
          </ac:spMkLst>
        </pc:spChg>
      </pc:sldChg>
    </pc:docChg>
  </pc:docChgLst>
  <pc:docChgLst>
    <pc:chgData name="Bhavya" userId="849c09c8-cec2-4afb-8ab6-1dba33638b82" providerId="ADAL" clId="{49512038-7082-45BF-B478-E42F18EB8EED}"/>
    <pc:docChg chg="undo custSel addSld modSld">
      <pc:chgData name="Bhavya" userId="849c09c8-cec2-4afb-8ab6-1dba33638b82" providerId="ADAL" clId="{49512038-7082-45BF-B478-E42F18EB8EED}" dt="2020-11-11T22:55:01.098" v="526" actId="1076"/>
      <pc:docMkLst>
        <pc:docMk/>
      </pc:docMkLst>
      <pc:sldChg chg="modSp mod modNotesTx">
        <pc:chgData name="Bhavya" userId="849c09c8-cec2-4afb-8ab6-1dba33638b82" providerId="ADAL" clId="{49512038-7082-45BF-B478-E42F18EB8EED}" dt="2020-11-11T21:14:01.535" v="277" actId="27636"/>
        <pc:sldMkLst>
          <pc:docMk/>
          <pc:sldMk cId="0" sldId="256"/>
        </pc:sldMkLst>
        <pc:spChg chg="mod">
          <ac:chgData name="Bhavya" userId="849c09c8-cec2-4afb-8ab6-1dba33638b82" providerId="ADAL" clId="{49512038-7082-45BF-B478-E42F18EB8EED}" dt="2020-11-11T21:14:01.535" v="277" actId="27636"/>
          <ac:spMkLst>
            <pc:docMk/>
            <pc:sldMk cId="0" sldId="256"/>
            <ac:spMk id="64" creationId="{00000000-0000-0000-0000-000000000000}"/>
          </ac:spMkLst>
        </pc:spChg>
      </pc:sldChg>
      <pc:sldChg chg="modSp mod modNotesTx">
        <pc:chgData name="Bhavya" userId="849c09c8-cec2-4afb-8ab6-1dba33638b82" providerId="ADAL" clId="{49512038-7082-45BF-B478-E42F18EB8EED}" dt="2020-11-11T21:12:07.569" v="270"/>
        <pc:sldMkLst>
          <pc:docMk/>
          <pc:sldMk cId="0" sldId="258"/>
        </pc:sldMkLst>
        <pc:spChg chg="mod">
          <ac:chgData name="Bhavya" userId="849c09c8-cec2-4afb-8ab6-1dba33638b82" providerId="ADAL" clId="{49512038-7082-45BF-B478-E42F18EB8EED}" dt="2020-11-11T21:11:18.754" v="268" actId="5793"/>
          <ac:spMkLst>
            <pc:docMk/>
            <pc:sldMk cId="0" sldId="258"/>
            <ac:spMk id="67" creationId="{00000000-0000-0000-0000-000000000000}"/>
          </ac:spMkLst>
        </pc:spChg>
      </pc:sldChg>
      <pc:sldChg chg="addSp delSp modSp mod modNotesTx">
        <pc:chgData name="Bhavya" userId="849c09c8-cec2-4afb-8ab6-1dba33638b82" providerId="ADAL" clId="{49512038-7082-45BF-B478-E42F18EB8EED}" dt="2020-11-11T21:15:03.394" v="285" actId="20577"/>
        <pc:sldMkLst>
          <pc:docMk/>
          <pc:sldMk cId="0" sldId="259"/>
        </pc:sldMkLst>
        <pc:spChg chg="mod">
          <ac:chgData name="Bhavya" userId="849c09c8-cec2-4afb-8ab6-1dba33638b82" providerId="ADAL" clId="{49512038-7082-45BF-B478-E42F18EB8EED}" dt="2020-11-11T21:15:03.394" v="28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Bhavya" userId="849c09c8-cec2-4afb-8ab6-1dba33638b82" providerId="ADAL" clId="{49512038-7082-45BF-B478-E42F18EB8EED}" dt="2020-11-11T21:14:03.715" v="278" actId="1076"/>
          <ac:picMkLst>
            <pc:docMk/>
            <pc:sldMk cId="0" sldId="259"/>
            <ac:picMk id="4" creationId="{056F94FF-4270-42D4-8895-E1509422611D}"/>
          </ac:picMkLst>
        </pc:picChg>
        <pc:picChg chg="del">
          <ac:chgData name="Bhavya" userId="849c09c8-cec2-4afb-8ab6-1dba33638b82" providerId="ADAL" clId="{49512038-7082-45BF-B478-E42F18EB8EED}" dt="2020-11-11T21:14:00.137" v="275" actId="478"/>
          <ac:picMkLst>
            <pc:docMk/>
            <pc:sldMk cId="0" sldId="259"/>
            <ac:picMk id="72" creationId="{00000000-0000-0000-0000-000000000000}"/>
          </ac:picMkLst>
        </pc:picChg>
      </pc:sldChg>
      <pc:sldChg chg="addSp modSp mod">
        <pc:chgData name="Bhavya" userId="849c09c8-cec2-4afb-8ab6-1dba33638b82" providerId="ADAL" clId="{49512038-7082-45BF-B478-E42F18EB8EED}" dt="2020-11-11T21:26:01.911" v="392" actId="108"/>
        <pc:sldMkLst>
          <pc:docMk/>
          <pc:sldMk cId="0" sldId="260"/>
        </pc:sldMkLst>
        <pc:spChg chg="mod">
          <ac:chgData name="Bhavya" userId="849c09c8-cec2-4afb-8ab6-1dba33638b82" providerId="ADAL" clId="{49512038-7082-45BF-B478-E42F18EB8EED}" dt="2020-11-11T21:26:01.911" v="392" actId="108"/>
          <ac:spMkLst>
            <pc:docMk/>
            <pc:sldMk cId="0" sldId="260"/>
            <ac:spMk id="79" creationId="{00000000-0000-0000-0000-000000000000}"/>
          </ac:spMkLst>
        </pc:spChg>
        <pc:picChg chg="add mod">
          <ac:chgData name="Bhavya" userId="849c09c8-cec2-4afb-8ab6-1dba33638b82" providerId="ADAL" clId="{49512038-7082-45BF-B478-E42F18EB8EED}" dt="2020-11-11T21:22:09.655" v="329" actId="1076"/>
          <ac:picMkLst>
            <pc:docMk/>
            <pc:sldMk cId="0" sldId="260"/>
            <ac:picMk id="3" creationId="{A5C0D1AD-0078-4A72-B148-41FC3062D8F1}"/>
          </ac:picMkLst>
        </pc:picChg>
      </pc:sldChg>
      <pc:sldChg chg="modSp mod">
        <pc:chgData name="Bhavya" userId="849c09c8-cec2-4afb-8ab6-1dba33638b82" providerId="ADAL" clId="{49512038-7082-45BF-B478-E42F18EB8EED}" dt="2020-11-11T21:27:52.828" v="422" actId="5793"/>
        <pc:sldMkLst>
          <pc:docMk/>
          <pc:sldMk cId="0" sldId="261"/>
        </pc:sldMkLst>
        <pc:spChg chg="mod">
          <ac:chgData name="Bhavya" userId="849c09c8-cec2-4afb-8ab6-1dba33638b82" providerId="ADAL" clId="{49512038-7082-45BF-B478-E42F18EB8EED}" dt="2020-11-11T21:27:52.828" v="422" actId="5793"/>
          <ac:spMkLst>
            <pc:docMk/>
            <pc:sldMk cId="0" sldId="261"/>
            <ac:spMk id="85" creationId="{00000000-0000-0000-0000-000000000000}"/>
          </ac:spMkLst>
        </pc:spChg>
      </pc:sldChg>
      <pc:sldChg chg="delSp mod">
        <pc:chgData name="Bhavya" userId="849c09c8-cec2-4afb-8ab6-1dba33638b82" providerId="ADAL" clId="{49512038-7082-45BF-B478-E42F18EB8EED}" dt="2020-11-11T21:47:12.201" v="423" actId="478"/>
        <pc:sldMkLst>
          <pc:docMk/>
          <pc:sldMk cId="0" sldId="262"/>
        </pc:sldMkLst>
        <pc:picChg chg="del">
          <ac:chgData name="Bhavya" userId="849c09c8-cec2-4afb-8ab6-1dba33638b82" providerId="ADAL" clId="{49512038-7082-45BF-B478-E42F18EB8EED}" dt="2020-11-11T21:47:12.201" v="423" actId="478"/>
          <ac:picMkLst>
            <pc:docMk/>
            <pc:sldMk cId="0" sldId="262"/>
            <ac:picMk id="91" creationId="{00000000-0000-0000-0000-000000000000}"/>
          </ac:picMkLst>
        </pc:picChg>
      </pc:sldChg>
      <pc:sldChg chg="delSp mod modNotesTx">
        <pc:chgData name="Bhavya" userId="849c09c8-cec2-4afb-8ab6-1dba33638b82" providerId="ADAL" clId="{49512038-7082-45BF-B478-E42F18EB8EED}" dt="2020-11-11T21:47:33.471" v="426" actId="5793"/>
        <pc:sldMkLst>
          <pc:docMk/>
          <pc:sldMk cId="0" sldId="263"/>
        </pc:sldMkLst>
        <pc:picChg chg="del">
          <ac:chgData name="Bhavya" userId="849c09c8-cec2-4afb-8ab6-1dba33638b82" providerId="ADAL" clId="{49512038-7082-45BF-B478-E42F18EB8EED}" dt="2020-11-11T21:47:15.951" v="424" actId="478"/>
          <ac:picMkLst>
            <pc:docMk/>
            <pc:sldMk cId="0" sldId="263"/>
            <ac:picMk id="98" creationId="{00000000-0000-0000-0000-000000000000}"/>
          </ac:picMkLst>
        </pc:picChg>
      </pc:sldChg>
      <pc:sldChg chg="delSp mod modNotesTx">
        <pc:chgData name="Bhavya" userId="849c09c8-cec2-4afb-8ab6-1dba33638b82" providerId="ADAL" clId="{49512038-7082-45BF-B478-E42F18EB8EED}" dt="2020-11-11T21:52:17.611" v="437"/>
        <pc:sldMkLst>
          <pc:docMk/>
          <pc:sldMk cId="0" sldId="264"/>
        </pc:sldMkLst>
        <pc:picChg chg="del">
          <ac:chgData name="Bhavya" userId="849c09c8-cec2-4afb-8ab6-1dba33638b82" providerId="ADAL" clId="{49512038-7082-45BF-B478-E42F18EB8EED}" dt="2020-11-11T21:48:33.123" v="431" actId="478"/>
          <ac:picMkLst>
            <pc:docMk/>
            <pc:sldMk cId="0" sldId="264"/>
            <ac:picMk id="106" creationId="{00000000-0000-0000-0000-000000000000}"/>
          </ac:picMkLst>
        </pc:picChg>
      </pc:sldChg>
      <pc:sldChg chg="addSp modSp add mod modNotesTx">
        <pc:chgData name="Bhavya" userId="849c09c8-cec2-4afb-8ab6-1dba33638b82" providerId="ADAL" clId="{49512038-7082-45BF-B478-E42F18EB8EED}" dt="2020-11-11T22:50:36.994" v="501" actId="1076"/>
        <pc:sldMkLst>
          <pc:docMk/>
          <pc:sldMk cId="2111315734" sldId="291"/>
        </pc:sldMkLst>
        <pc:picChg chg="add mod">
          <ac:chgData name="Bhavya" userId="849c09c8-cec2-4afb-8ab6-1dba33638b82" providerId="ADAL" clId="{49512038-7082-45BF-B478-E42F18EB8EED}" dt="2020-11-11T22:50:36.994" v="501" actId="1076"/>
          <ac:picMkLst>
            <pc:docMk/>
            <pc:sldMk cId="2111315734" sldId="291"/>
            <ac:picMk id="4" creationId="{922CAB20-62EA-4CF7-966F-DC51512C3CAB}"/>
          </ac:picMkLst>
        </pc:picChg>
      </pc:sldChg>
      <pc:sldChg chg="addSp delSp modSp new mod modNotesTx">
        <pc:chgData name="Bhavya" userId="849c09c8-cec2-4afb-8ab6-1dba33638b82" providerId="ADAL" clId="{49512038-7082-45BF-B478-E42F18EB8EED}" dt="2020-11-11T22:50:18.759" v="500" actId="20577"/>
        <pc:sldMkLst>
          <pc:docMk/>
          <pc:sldMk cId="2235068577" sldId="292"/>
        </pc:sldMkLst>
        <pc:spChg chg="del mod">
          <ac:chgData name="Bhavya" userId="849c09c8-cec2-4afb-8ab6-1dba33638b82" providerId="ADAL" clId="{49512038-7082-45BF-B478-E42F18EB8EED}" dt="2020-11-11T22:49:22.781" v="467" actId="478"/>
          <ac:spMkLst>
            <pc:docMk/>
            <pc:sldMk cId="2235068577" sldId="292"/>
            <ac:spMk id="2" creationId="{A569BC7E-EF9B-4A61-B4E7-6FE4FE951B7E}"/>
          </ac:spMkLst>
        </pc:spChg>
        <pc:spChg chg="del">
          <ac:chgData name="Bhavya" userId="849c09c8-cec2-4afb-8ab6-1dba33638b82" providerId="ADAL" clId="{49512038-7082-45BF-B478-E42F18EB8EED}" dt="2020-11-11T22:50:05.695" v="497" actId="478"/>
          <ac:spMkLst>
            <pc:docMk/>
            <pc:sldMk cId="2235068577" sldId="292"/>
            <ac:spMk id="3" creationId="{DCCE580C-D468-4EEC-8BCF-19918C02DDF9}"/>
          </ac:spMkLst>
        </pc:spChg>
        <pc:spChg chg="add del">
          <ac:chgData name="Bhavya" userId="849c09c8-cec2-4afb-8ab6-1dba33638b82" providerId="ADAL" clId="{49512038-7082-45BF-B478-E42F18EB8EED}" dt="2020-11-11T22:48:58.812" v="460" actId="478"/>
          <ac:spMkLst>
            <pc:docMk/>
            <pc:sldMk cId="2235068577" sldId="292"/>
            <ac:spMk id="5" creationId="{E7778FD6-32D9-4ED5-9B00-1034D04D3127}"/>
          </ac:spMkLst>
        </pc:spChg>
        <pc:spChg chg="add del mod">
          <ac:chgData name="Bhavya" userId="849c09c8-cec2-4afb-8ab6-1dba33638b82" providerId="ADAL" clId="{49512038-7082-45BF-B478-E42F18EB8EED}" dt="2020-11-11T22:49:18.295" v="466" actId="478"/>
          <ac:spMkLst>
            <pc:docMk/>
            <pc:sldMk cId="2235068577" sldId="292"/>
            <ac:spMk id="6" creationId="{5355D727-7603-4349-B4E5-FE104617C35B}"/>
          </ac:spMkLst>
        </pc:spChg>
        <pc:spChg chg="add del mod">
          <ac:chgData name="Bhavya" userId="849c09c8-cec2-4afb-8ab6-1dba33638b82" providerId="ADAL" clId="{49512038-7082-45BF-B478-E42F18EB8EED}" dt="2020-11-11T22:49:13.238" v="464"/>
          <ac:spMkLst>
            <pc:docMk/>
            <pc:sldMk cId="2235068577" sldId="292"/>
            <ac:spMk id="7" creationId="{A8DCBC62-6EEA-48D8-BA6B-7ACB0D09FBA8}"/>
          </ac:spMkLst>
        </pc:spChg>
        <pc:spChg chg="add del mod">
          <ac:chgData name="Bhavya" userId="849c09c8-cec2-4afb-8ab6-1dba33638b82" providerId="ADAL" clId="{49512038-7082-45BF-B478-E42F18EB8EED}" dt="2020-11-11T22:49:45.783" v="469" actId="478"/>
          <ac:spMkLst>
            <pc:docMk/>
            <pc:sldMk cId="2235068577" sldId="292"/>
            <ac:spMk id="9" creationId="{D2826839-5B3D-40F9-AED5-6E1458EF30D3}"/>
          </ac:spMkLst>
        </pc:spChg>
        <pc:spChg chg="add mod">
          <ac:chgData name="Bhavya" userId="849c09c8-cec2-4afb-8ab6-1dba33638b82" providerId="ADAL" clId="{49512038-7082-45BF-B478-E42F18EB8EED}" dt="2020-11-11T22:49:55.709" v="495" actId="20577"/>
          <ac:spMkLst>
            <pc:docMk/>
            <pc:sldMk cId="2235068577" sldId="292"/>
            <ac:spMk id="10" creationId="{11A4FC44-7F78-45ED-AB20-CAC2DA62B284}"/>
          </ac:spMkLst>
        </pc:spChg>
        <pc:picChg chg="add mod">
          <ac:chgData name="Bhavya" userId="849c09c8-cec2-4afb-8ab6-1dba33638b82" providerId="ADAL" clId="{49512038-7082-45BF-B478-E42F18EB8EED}" dt="2020-11-11T22:50:07.936" v="498" actId="1076"/>
          <ac:picMkLst>
            <pc:docMk/>
            <pc:sldMk cId="2235068577" sldId="292"/>
            <ac:picMk id="11" creationId="{DB432ACE-311F-4E1F-A226-CDAEBBD879BB}"/>
          </ac:picMkLst>
        </pc:picChg>
      </pc:sldChg>
      <pc:sldChg chg="addSp delSp modSp add mod">
        <pc:chgData name="Bhavya" userId="849c09c8-cec2-4afb-8ab6-1dba33638b82" providerId="ADAL" clId="{49512038-7082-45BF-B478-E42F18EB8EED}" dt="2020-11-11T22:55:01.098" v="526" actId="1076"/>
        <pc:sldMkLst>
          <pc:docMk/>
          <pc:sldMk cId="1450534191" sldId="293"/>
        </pc:sldMkLst>
        <pc:spChg chg="mod">
          <ac:chgData name="Bhavya" userId="849c09c8-cec2-4afb-8ab6-1dba33638b82" providerId="ADAL" clId="{49512038-7082-45BF-B478-E42F18EB8EED}" dt="2020-11-11T22:54:41.984" v="524" actId="20577"/>
          <ac:spMkLst>
            <pc:docMk/>
            <pc:sldMk cId="1450534191" sldId="293"/>
            <ac:spMk id="10" creationId="{11A4FC44-7F78-45ED-AB20-CAC2DA62B284}"/>
          </ac:spMkLst>
        </pc:spChg>
        <pc:picChg chg="add mod">
          <ac:chgData name="Bhavya" userId="849c09c8-cec2-4afb-8ab6-1dba33638b82" providerId="ADAL" clId="{49512038-7082-45BF-B478-E42F18EB8EED}" dt="2020-11-11T22:55:01.098" v="526" actId="1076"/>
          <ac:picMkLst>
            <pc:docMk/>
            <pc:sldMk cId="1450534191" sldId="293"/>
            <ac:picMk id="4" creationId="{ED2AF0A8-005F-40C0-A47D-C11405528C69}"/>
          </ac:picMkLst>
        </pc:picChg>
        <pc:picChg chg="del mod">
          <ac:chgData name="Bhavya" userId="849c09c8-cec2-4afb-8ab6-1dba33638b82" providerId="ADAL" clId="{49512038-7082-45BF-B478-E42F18EB8EED}" dt="2020-11-11T22:54:34.404" v="504" actId="478"/>
          <ac:picMkLst>
            <pc:docMk/>
            <pc:sldMk cId="1450534191" sldId="293"/>
            <ac:picMk id="11" creationId="{DB432ACE-311F-4E1F-A226-CDAEBBD879BB}"/>
          </ac:picMkLst>
        </pc:picChg>
      </pc:sldChg>
    </pc:docChg>
  </pc:docChgLst>
  <pc:docChgLst>
    <pc:chgData name="Yash Bansal" userId="S::yb69@duke.edu::1e232273-fbe7-4b25-b198-aa484383d2c0" providerId="AD" clId="Web-{73DB8062-8D38-4122-9CBC-DAAB7260BC1F}"/>
    <pc:docChg chg="delSld">
      <pc:chgData name="Yash Bansal" userId="S::yb69@duke.edu::1e232273-fbe7-4b25-b198-aa484383d2c0" providerId="AD" clId="Web-{73DB8062-8D38-4122-9CBC-DAAB7260BC1F}" dt="2020-11-12T22:52:11.025" v="1"/>
      <pc:docMkLst>
        <pc:docMk/>
      </pc:docMkLst>
      <pc:sldChg chg="del">
        <pc:chgData name="Yash Bansal" userId="S::yb69@duke.edu::1e232273-fbe7-4b25-b198-aa484383d2c0" providerId="AD" clId="Web-{73DB8062-8D38-4122-9CBC-DAAB7260BC1F}" dt="2020-11-12T22:52:11.025" v="1"/>
        <pc:sldMkLst>
          <pc:docMk/>
          <pc:sldMk cId="0" sldId="281"/>
        </pc:sldMkLst>
      </pc:sldChg>
      <pc:sldChg chg="del">
        <pc:chgData name="Yash Bansal" userId="S::yb69@duke.edu::1e232273-fbe7-4b25-b198-aa484383d2c0" providerId="AD" clId="Web-{73DB8062-8D38-4122-9CBC-DAAB7260BC1F}" dt="2020-11-12T22:47:10.766" v="0"/>
        <pc:sldMkLst>
          <pc:docMk/>
          <pc:sldMk cId="3486599949" sldId="309"/>
        </pc:sldMkLst>
      </pc:sldChg>
    </pc:docChg>
  </pc:docChgLst>
  <pc:docChgLst>
    <pc:chgData name="Aditya Akole" userId="S::aa566@duke.edu::c26ba0a1-bddc-4757-9a1e-2f96ba30fc4f" providerId="AD" clId="Web-{1289A1DF-00C6-4EEF-99FD-8B2556F84358}"/>
    <pc:docChg chg="modSld">
      <pc:chgData name="Aditya Akole" userId="S::aa566@duke.edu::c26ba0a1-bddc-4757-9a1e-2f96ba30fc4f" providerId="AD" clId="Web-{1289A1DF-00C6-4EEF-99FD-8B2556F84358}" dt="2020-11-12T23:32:58.332" v="106" actId="1076"/>
      <pc:docMkLst>
        <pc:docMk/>
      </pc:docMkLst>
      <pc:sldChg chg="addSp modSp">
        <pc:chgData name="Aditya Akole" userId="S::aa566@duke.edu::c26ba0a1-bddc-4757-9a1e-2f96ba30fc4f" providerId="AD" clId="Web-{1289A1DF-00C6-4EEF-99FD-8B2556F84358}" dt="2020-11-12T23:32:58.332" v="106" actId="1076"/>
        <pc:sldMkLst>
          <pc:docMk/>
          <pc:sldMk cId="994081919" sldId="295"/>
        </pc:sldMkLst>
        <pc:spChg chg="mod">
          <ac:chgData name="Aditya Akole" userId="S::aa566@duke.edu::c26ba0a1-bddc-4757-9a1e-2f96ba30fc4f" providerId="AD" clId="Web-{1289A1DF-00C6-4EEF-99FD-8B2556F84358}" dt="2020-11-12T23:32:55.598" v="105" actId="1076"/>
          <ac:spMkLst>
            <pc:docMk/>
            <pc:sldMk cId="994081919" sldId="295"/>
            <ac:spMk id="2" creationId="{136AA4DE-7E55-45F6-BC36-64220EB5AD4B}"/>
          </ac:spMkLst>
        </pc:spChg>
        <pc:spChg chg="mod">
          <ac:chgData name="Aditya Akole" userId="S::aa566@duke.edu::c26ba0a1-bddc-4757-9a1e-2f96ba30fc4f" providerId="AD" clId="Web-{1289A1DF-00C6-4EEF-99FD-8B2556F84358}" dt="2020-11-12T23:32:38.394" v="101" actId="1076"/>
          <ac:spMkLst>
            <pc:docMk/>
            <pc:sldMk cId="994081919" sldId="295"/>
            <ac:spMk id="11" creationId="{F3B9F36B-D983-460D-8A2F-56D118BBF377}"/>
          </ac:spMkLst>
        </pc:spChg>
        <pc:picChg chg="mod">
          <ac:chgData name="Aditya Akole" userId="S::aa566@duke.edu::c26ba0a1-bddc-4757-9a1e-2f96ba30fc4f" providerId="AD" clId="Web-{1289A1DF-00C6-4EEF-99FD-8B2556F84358}" dt="2020-11-12T23:32:42.425" v="102" actId="1076"/>
          <ac:picMkLst>
            <pc:docMk/>
            <pc:sldMk cId="994081919" sldId="295"/>
            <ac:picMk id="3" creationId="{38E2AB2C-5BA6-4557-BE42-34659A4EEBF3}"/>
          </ac:picMkLst>
        </pc:picChg>
        <pc:picChg chg="add mod">
          <ac:chgData name="Aditya Akole" userId="S::aa566@duke.edu::c26ba0a1-bddc-4757-9a1e-2f96ba30fc4f" providerId="AD" clId="Web-{1289A1DF-00C6-4EEF-99FD-8B2556F84358}" dt="2020-11-12T23:32:58.332" v="106" actId="1076"/>
          <ac:picMkLst>
            <pc:docMk/>
            <pc:sldMk cId="994081919" sldId="295"/>
            <ac:picMk id="4" creationId="{5526EFFD-5C00-4774-AC29-69ADD4CA1A61}"/>
          </ac:picMkLst>
        </pc:picChg>
        <pc:picChg chg="mod">
          <ac:chgData name="Aditya Akole" userId="S::aa566@duke.edu::c26ba0a1-bddc-4757-9a1e-2f96ba30fc4f" providerId="AD" clId="Web-{1289A1DF-00C6-4EEF-99FD-8B2556F84358}" dt="2020-11-12T23:32:46.285" v="103" actId="1076"/>
          <ac:picMkLst>
            <pc:docMk/>
            <pc:sldMk cId="994081919" sldId="295"/>
            <ac:picMk id="10" creationId="{D9333A24-7712-4AF8-A118-9AD2A83960A2}"/>
          </ac:picMkLst>
        </pc:picChg>
      </pc:sldChg>
      <pc:sldChg chg="addSp delSp modSp">
        <pc:chgData name="Aditya Akole" userId="S::aa566@duke.edu::c26ba0a1-bddc-4757-9a1e-2f96ba30fc4f" providerId="AD" clId="Web-{1289A1DF-00C6-4EEF-99FD-8B2556F84358}" dt="2020-11-12T23:31:11.048" v="54"/>
        <pc:sldMkLst>
          <pc:docMk/>
          <pc:sldMk cId="1627721325" sldId="296"/>
        </pc:sldMkLst>
        <pc:picChg chg="add del mod">
          <ac:chgData name="Aditya Akole" userId="S::aa566@duke.edu::c26ba0a1-bddc-4757-9a1e-2f96ba30fc4f" providerId="AD" clId="Web-{1289A1DF-00C6-4EEF-99FD-8B2556F84358}" dt="2020-11-12T23:31:11.048" v="54"/>
          <ac:picMkLst>
            <pc:docMk/>
            <pc:sldMk cId="1627721325" sldId="296"/>
            <ac:picMk id="20" creationId="{C053EEEE-4F35-4A1E-A565-2CD3D306A9A6}"/>
          </ac:picMkLst>
        </pc:picChg>
      </pc:sldChg>
    </pc:docChg>
  </pc:docChgLst>
  <pc:docChgLst>
    <pc:chgData name="Aditya Akole" userId="0f15482138efd3ec" providerId="LiveId" clId="{057DAE7D-934D-4FDA-84C2-0A3C19E00598}"/>
    <pc:docChg chg="undo custSel mod addSld delSld modSld sldOrd modMainMaster">
      <pc:chgData name="Aditya Akole" userId="0f15482138efd3ec" providerId="LiveId" clId="{057DAE7D-934D-4FDA-84C2-0A3C19E00598}" dt="2020-11-12T13:58:37.119" v="3562" actId="255"/>
      <pc:docMkLst>
        <pc:docMk/>
      </pc:docMkLst>
      <pc:sldChg chg="addSp delSp modSp mod setBg modClrScheme chgLayout">
        <pc:chgData name="Aditya Akole" userId="0f15482138efd3ec" providerId="LiveId" clId="{057DAE7D-934D-4FDA-84C2-0A3C19E00598}" dt="2020-11-12T13:57:53.002" v="3554" actId="1076"/>
        <pc:sldMkLst>
          <pc:docMk/>
          <pc:sldMk cId="0" sldId="256"/>
        </pc:sldMkLst>
        <pc:spChg chg="mod">
          <ac:chgData name="Aditya Akole" userId="0f15482138efd3ec" providerId="LiveId" clId="{057DAE7D-934D-4FDA-84C2-0A3C19E00598}" dt="2020-11-12T13:57:53.002" v="3554" actId="1076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3:27.386" v="133" actId="20577"/>
          <ac:spMkLst>
            <pc:docMk/>
            <pc:sldMk cId="0" sldId="256"/>
            <ac:spMk id="66" creationId="{00000000-0000-0000-0000-000000000000}"/>
          </ac:spMkLst>
        </pc:spChg>
        <pc:spChg chg="add del mod">
          <ac:chgData name="Aditya Akole" userId="0f15482138efd3ec" providerId="LiveId" clId="{057DAE7D-934D-4FDA-84C2-0A3C19E00598}" dt="2020-11-12T11:12:45.493" v="112" actId="26606"/>
          <ac:spMkLst>
            <pc:docMk/>
            <pc:sldMk cId="0" sldId="256"/>
            <ac:spMk id="68" creationId="{F364E25A-1672-4B45-8669-E3568B14E064}"/>
          </ac:spMkLst>
        </pc:spChg>
        <pc:spChg chg="add del mod">
          <ac:chgData name="Aditya Akole" userId="0f15482138efd3ec" providerId="LiveId" clId="{057DAE7D-934D-4FDA-84C2-0A3C19E00598}" dt="2020-11-12T11:12:02.434" v="100" actId="26606"/>
          <ac:spMkLst>
            <pc:docMk/>
            <pc:sldMk cId="0" sldId="256"/>
            <ac:spMk id="70" creationId="{CE5C7C2F-E84D-4DFF-9B0A-97092A9C4AB6}"/>
          </ac:spMkLst>
        </pc:spChg>
        <pc:spChg chg="add del mod">
          <ac:chgData name="Aditya Akole" userId="0f15482138efd3ec" providerId="LiveId" clId="{057DAE7D-934D-4FDA-84C2-0A3C19E00598}" dt="2020-11-12T11:11:37.269" v="81" actId="26606"/>
          <ac:spMkLst>
            <pc:docMk/>
            <pc:sldMk cId="0" sldId="256"/>
            <ac:spMk id="71" creationId="{F364E25A-1672-4B45-8669-E3568B14E064}"/>
          </ac:spMkLst>
        </pc:spChg>
        <pc:spChg chg="add del mod">
          <ac:chgData name="Aditya Akole" userId="0f15482138efd3ec" providerId="LiveId" clId="{057DAE7D-934D-4FDA-84C2-0A3C19E00598}" dt="2020-11-12T11:12:00.032" v="94" actId="26606"/>
          <ac:spMkLst>
            <pc:docMk/>
            <pc:sldMk cId="0" sldId="256"/>
            <ac:spMk id="73" creationId="{CE5C7C2F-E84D-4DFF-9B0A-97092A9C4AB6}"/>
          </ac:spMkLst>
        </pc:spChg>
        <pc:picChg chg="add del">
          <ac:chgData name="Aditya Akole" userId="0f15482138efd3ec" providerId="LiveId" clId="{057DAE7D-934D-4FDA-84C2-0A3C19E00598}" dt="2020-11-12T11:12:46.530" v="113" actId="478"/>
          <ac:picMkLst>
            <pc:docMk/>
            <pc:sldMk cId="0" sldId="256"/>
            <ac:picMk id="3" creationId="{07F79C97-5A56-4902-9055-14021D5FF6B0}"/>
          </ac:picMkLst>
        </pc:picChg>
      </pc:sldChg>
      <pc:sldChg chg="modSp del mod">
        <pc:chgData name="Aditya Akole" userId="0f15482138efd3ec" providerId="LiveId" clId="{057DAE7D-934D-4FDA-84C2-0A3C19E00598}" dt="2020-11-12T13:57:42.248" v="3552" actId="47"/>
        <pc:sldMkLst>
          <pc:docMk/>
          <pc:sldMk cId="0" sldId="257"/>
        </pc:sldMkLst>
        <pc:spChg chg="mod">
          <ac:chgData name="Aditya Akole" userId="0f15482138efd3ec" providerId="LiveId" clId="{057DAE7D-934D-4FDA-84C2-0A3C19E00598}" dt="2020-11-12T13:33:29.843" v="2470" actId="107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Aditya Akole" userId="0f15482138efd3ec" providerId="LiveId" clId="{057DAE7D-934D-4FDA-84C2-0A3C19E00598}" dt="2020-11-12T13:33:27.274" v="2469" actId="1076"/>
          <ac:spMkLst>
            <pc:docMk/>
            <pc:sldMk cId="0" sldId="257"/>
            <ac:spMk id="61" creationId="{00000000-0000-0000-0000-000000000000}"/>
          </ac:spMkLst>
        </pc:spChg>
      </pc:sldChg>
      <pc:sldChg chg="modSp del mod setBg">
        <pc:chgData name="Aditya Akole" userId="0f15482138efd3ec" providerId="LiveId" clId="{057DAE7D-934D-4FDA-84C2-0A3C19E00598}" dt="2020-11-12T12:14:28.347" v="1499" actId="47"/>
        <pc:sldMkLst>
          <pc:docMk/>
          <pc:sldMk cId="0" sldId="258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58"/>
            <ac:spMk id="66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7:01.254" v="156" actId="2085"/>
          <ac:spMkLst>
            <pc:docMk/>
            <pc:sldMk cId="0" sldId="258"/>
            <ac:spMk id="67" creationId="{00000000-0000-0000-0000-000000000000}"/>
          </ac:spMkLst>
        </pc:spChg>
      </pc:sldChg>
      <pc:sldChg chg="delSp modSp del mod ord">
        <pc:chgData name="Aditya Akole" userId="0f15482138efd3ec" providerId="LiveId" clId="{057DAE7D-934D-4FDA-84C2-0A3C19E00598}" dt="2020-11-12T11:35:57.877" v="673" actId="2696"/>
        <pc:sldMkLst>
          <pc:docMk/>
          <pc:sldMk cId="0" sldId="259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59"/>
            <ac:spMk id="6" creationId="{871D6DFC-B6A7-4849-AE64-DB618F550DB5}"/>
          </ac:spMkLst>
        </pc:spChg>
        <pc:spChg chg="del">
          <ac:chgData name="Aditya Akole" userId="0f15482138efd3ec" providerId="LiveId" clId="{057DAE7D-934D-4FDA-84C2-0A3C19E00598}" dt="2020-11-12T11:32:30.888" v="583" actId="478"/>
          <ac:spMkLst>
            <pc:docMk/>
            <pc:sldMk cId="0" sldId="259"/>
            <ac:spMk id="13" creationId="{B05D7F0E-FFF6-465B-8745-4B404A6ECDFE}"/>
          </ac:spMkLst>
        </pc:spChg>
        <pc:spChg chg="del">
          <ac:chgData name="Aditya Akole" userId="0f15482138efd3ec" providerId="LiveId" clId="{057DAE7D-934D-4FDA-84C2-0A3C19E00598}" dt="2020-11-12T11:32:34.004" v="584" actId="478"/>
          <ac:spMkLst>
            <pc:docMk/>
            <pc:sldMk cId="0" sldId="259"/>
            <ac:spMk id="14" creationId="{BE26812C-85BC-47AB-8BF6-407B4CAD5181}"/>
          </ac:spMkLst>
        </pc:spChg>
        <pc:spChg chg="del mod">
          <ac:chgData name="Aditya Akole" userId="0f15482138efd3ec" providerId="LiveId" clId="{057DAE7D-934D-4FDA-84C2-0A3C19E00598}" dt="2020-11-12T11:32:27.537" v="582" actId="478"/>
          <ac:spMkLst>
            <pc:docMk/>
            <pc:sldMk cId="0" sldId="259"/>
            <ac:spMk id="15" creationId="{AE92DFA3-2FB2-482B-9858-090AFB10E4E1}"/>
          </ac:spMkLst>
        </pc:spChg>
      </pc:sldChg>
      <pc:sldChg chg="modSp del">
        <pc:chgData name="Aditya Akole" userId="0f15482138efd3ec" providerId="LiveId" clId="{057DAE7D-934D-4FDA-84C2-0A3C19E00598}" dt="2020-11-12T12:14:31.129" v="1500" actId="47"/>
        <pc:sldMkLst>
          <pc:docMk/>
          <pc:sldMk cId="0" sldId="260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60"/>
            <ac:spMk id="78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2:14:34.242" v="1501" actId="47"/>
        <pc:sldMkLst>
          <pc:docMk/>
          <pc:sldMk cId="0" sldId="261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61"/>
            <ac:spMk id="84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2:14:37.363" v="1502" actId="47"/>
        <pc:sldMkLst>
          <pc:docMk/>
          <pc:sldMk cId="0" sldId="262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62"/>
            <ac:spMk id="90" creationId="{00000000-0000-0000-0000-000000000000}"/>
          </ac:spMkLst>
        </pc:spChg>
      </pc:sldChg>
      <pc:sldChg chg="del">
        <pc:chgData name="Aditya Akole" userId="0f15482138efd3ec" providerId="LiveId" clId="{057DAE7D-934D-4FDA-84C2-0A3C19E00598}" dt="2020-11-12T12:14:39.213" v="1503" actId="47"/>
        <pc:sldMkLst>
          <pc:docMk/>
          <pc:sldMk cId="0" sldId="263"/>
        </pc:sldMkLst>
      </pc:sldChg>
      <pc:sldChg chg="modSp del">
        <pc:chgData name="Aditya Akole" userId="0f15482138efd3ec" providerId="LiveId" clId="{057DAE7D-934D-4FDA-84C2-0A3C19E00598}" dt="2020-11-12T13:31:54.868" v="2398" actId="47"/>
        <pc:sldMkLst>
          <pc:docMk/>
          <pc:sldMk cId="0" sldId="264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64"/>
            <ac:spMk id="104" creationId="{00000000-0000-0000-0000-000000000000}"/>
          </ac:spMkLst>
        </pc:spChg>
      </pc:sldChg>
      <pc:sldChg chg="del">
        <pc:chgData name="Aditya Akole" userId="0f15482138efd3ec" providerId="LiveId" clId="{057DAE7D-934D-4FDA-84C2-0A3C19E00598}" dt="2020-11-12T13:01:43.945" v="1845" actId="47"/>
        <pc:sldMkLst>
          <pc:docMk/>
          <pc:sldMk cId="0" sldId="265"/>
        </pc:sldMkLst>
      </pc:sldChg>
      <pc:sldChg chg="modSp del">
        <pc:chgData name="Aditya Akole" userId="0f15482138efd3ec" providerId="LiveId" clId="{057DAE7D-934D-4FDA-84C2-0A3C19E00598}" dt="2020-11-12T13:01:45.713" v="1846" actId="47"/>
        <pc:sldMkLst>
          <pc:docMk/>
          <pc:sldMk cId="0" sldId="266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66"/>
            <ac:spMk id="117" creationId="{00000000-0000-0000-0000-000000000000}"/>
          </ac:spMkLst>
        </pc:spChg>
      </pc:sldChg>
      <pc:sldChg chg="del">
        <pc:chgData name="Aditya Akole" userId="0f15482138efd3ec" providerId="LiveId" clId="{057DAE7D-934D-4FDA-84C2-0A3C19E00598}" dt="2020-11-12T13:01:46.529" v="1847" actId="47"/>
        <pc:sldMkLst>
          <pc:docMk/>
          <pc:sldMk cId="0" sldId="267"/>
        </pc:sldMkLst>
      </pc:sldChg>
      <pc:sldChg chg="del">
        <pc:chgData name="Aditya Akole" userId="0f15482138efd3ec" providerId="LiveId" clId="{057DAE7D-934D-4FDA-84C2-0A3C19E00598}" dt="2020-11-12T13:01:49.489" v="1848" actId="47"/>
        <pc:sldMkLst>
          <pc:docMk/>
          <pc:sldMk cId="0" sldId="268"/>
        </pc:sldMkLst>
      </pc:sldChg>
      <pc:sldChg chg="del">
        <pc:chgData name="Aditya Akole" userId="0f15482138efd3ec" providerId="LiveId" clId="{057DAE7D-934D-4FDA-84C2-0A3C19E00598}" dt="2020-11-12T13:01:50.294" v="1849" actId="47"/>
        <pc:sldMkLst>
          <pc:docMk/>
          <pc:sldMk cId="0" sldId="269"/>
        </pc:sldMkLst>
      </pc:sldChg>
      <pc:sldChg chg="del">
        <pc:chgData name="Aditya Akole" userId="0f15482138efd3ec" providerId="LiveId" clId="{057DAE7D-934D-4FDA-84C2-0A3C19E00598}" dt="2020-11-12T13:01:52.242" v="1850" actId="47"/>
        <pc:sldMkLst>
          <pc:docMk/>
          <pc:sldMk cId="0" sldId="270"/>
        </pc:sldMkLst>
      </pc:sldChg>
      <pc:sldChg chg="modSp del">
        <pc:chgData name="Aditya Akole" userId="0f15482138efd3ec" providerId="LiveId" clId="{057DAE7D-934D-4FDA-84C2-0A3C19E00598}" dt="2020-11-12T13:01:58.302" v="1851" actId="47"/>
        <pc:sldMkLst>
          <pc:docMk/>
          <pc:sldMk cId="0" sldId="271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1"/>
            <ac:spMk id="144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1"/>
            <ac:spMk id="145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02.308" v="1852" actId="47"/>
        <pc:sldMkLst>
          <pc:docMk/>
          <pc:sldMk cId="0" sldId="272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2"/>
            <ac:spMk id="151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03.486" v="1853" actId="47"/>
        <pc:sldMkLst>
          <pc:docMk/>
          <pc:sldMk cId="0" sldId="273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3"/>
            <ac:spMk id="157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05.006" v="1854" actId="47"/>
        <pc:sldMkLst>
          <pc:docMk/>
          <pc:sldMk cId="0" sldId="274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4"/>
            <ac:spMk id="163" creationId="{00000000-0000-0000-0000-000000000000}"/>
          </ac:spMkLst>
        </pc:spChg>
      </pc:sldChg>
      <pc:sldChg chg="del">
        <pc:chgData name="Aditya Akole" userId="0f15482138efd3ec" providerId="LiveId" clId="{057DAE7D-934D-4FDA-84C2-0A3C19E00598}" dt="2020-11-12T13:02:08.461" v="1855" actId="47"/>
        <pc:sldMkLst>
          <pc:docMk/>
          <pc:sldMk cId="0" sldId="275"/>
        </pc:sldMkLst>
      </pc:sldChg>
      <pc:sldChg chg="modSp del">
        <pc:chgData name="Aditya Akole" userId="0f15482138efd3ec" providerId="LiveId" clId="{057DAE7D-934D-4FDA-84C2-0A3C19E00598}" dt="2020-11-12T13:02:09.436" v="1856" actId="47"/>
        <pc:sldMkLst>
          <pc:docMk/>
          <pc:sldMk cId="0" sldId="276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6"/>
            <ac:spMk id="177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12.117" v="1857" actId="47"/>
        <pc:sldMkLst>
          <pc:docMk/>
          <pc:sldMk cId="0" sldId="277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7"/>
            <ac:spMk id="184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13.637" v="1858" actId="47"/>
        <pc:sldMkLst>
          <pc:docMk/>
          <pc:sldMk cId="0" sldId="278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8"/>
            <ac:spMk id="190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17.280" v="1859" actId="47"/>
        <pc:sldMkLst>
          <pc:docMk/>
          <pc:sldMk cId="0" sldId="279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79"/>
            <ac:spMk id="196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19.037" v="1860" actId="47"/>
        <pc:sldMkLst>
          <pc:docMk/>
          <pc:sldMk cId="0" sldId="280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0"/>
            <ac:spMk id="202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0"/>
            <ac:spMk id="203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57:32.650" v="3547" actId="47"/>
        <pc:sldMkLst>
          <pc:docMk/>
          <pc:sldMk cId="0" sldId="281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1"/>
            <ac:spMk id="208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1"/>
            <ac:spMk id="209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57:34.174" v="3548" actId="47"/>
        <pc:sldMkLst>
          <pc:docMk/>
          <pc:sldMk cId="0" sldId="282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2"/>
            <ac:spMk id="215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2"/>
            <ac:spMk id="216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57:35.080" v="3549" actId="47"/>
        <pc:sldMkLst>
          <pc:docMk/>
          <pc:sldMk cId="0" sldId="283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3"/>
            <ac:spMk id="221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3"/>
            <ac:spMk id="222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39.815" v="1861" actId="47"/>
        <pc:sldMkLst>
          <pc:docMk/>
          <pc:sldMk cId="0" sldId="284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4"/>
            <ac:spMk id="227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4"/>
            <ac:spMk id="228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41.885" v="1862" actId="47"/>
        <pc:sldMkLst>
          <pc:docMk/>
          <pc:sldMk cId="0" sldId="285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5"/>
            <ac:spMk id="234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5"/>
            <ac:spMk id="235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2:44.333" v="1863" actId="47"/>
        <pc:sldMkLst>
          <pc:docMk/>
          <pc:sldMk cId="0" sldId="286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6"/>
            <ac:spMk id="241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6"/>
            <ac:spMk id="242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3:05.287" v="1864" actId="47"/>
        <pc:sldMkLst>
          <pc:docMk/>
          <pc:sldMk cId="0" sldId="287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7"/>
            <ac:spMk id="248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7"/>
            <ac:spMk id="249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03:06.684" v="1865" actId="47"/>
        <pc:sldMkLst>
          <pc:docMk/>
          <pc:sldMk cId="0" sldId="288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8"/>
            <ac:spMk id="255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8"/>
            <ac:spMk id="256" creationId="{00000000-0000-0000-0000-000000000000}"/>
          </ac:spMkLst>
        </pc:spChg>
      </pc:sldChg>
      <pc:sldChg chg="modSp del">
        <pc:chgData name="Aditya Akole" userId="0f15482138efd3ec" providerId="LiveId" clId="{057DAE7D-934D-4FDA-84C2-0A3C19E00598}" dt="2020-11-12T13:57:36.012" v="3550" actId="47"/>
        <pc:sldMkLst>
          <pc:docMk/>
          <pc:sldMk cId="0" sldId="289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9"/>
            <ac:spMk id="262" creationId="{00000000-0000-0000-0000-000000000000}"/>
          </ac:spMkLst>
        </pc:spChg>
        <pc:spChg chg="mod">
          <ac:chgData name="Aditya Akole" userId="0f15482138efd3ec" providerId="LiveId" clId="{057DAE7D-934D-4FDA-84C2-0A3C19E00598}" dt="2020-11-12T11:16:46.167" v="154"/>
          <ac:spMkLst>
            <pc:docMk/>
            <pc:sldMk cId="0" sldId="289"/>
            <ac:spMk id="263" creationId="{00000000-0000-0000-0000-000000000000}"/>
          </ac:spMkLst>
        </pc:spChg>
      </pc:sldChg>
      <pc:sldChg chg="del">
        <pc:chgData name="Aditya Akole" userId="0f15482138efd3ec" providerId="LiveId" clId="{057DAE7D-934D-4FDA-84C2-0A3C19E00598}" dt="2020-11-12T13:57:36.667" v="3551" actId="47"/>
        <pc:sldMkLst>
          <pc:docMk/>
          <pc:sldMk cId="0" sldId="290"/>
        </pc:sldMkLst>
      </pc:sldChg>
      <pc:sldChg chg="modSp del">
        <pc:chgData name="Aditya Akole" userId="0f15482138efd3ec" providerId="LiveId" clId="{057DAE7D-934D-4FDA-84C2-0A3C19E00598}" dt="2020-11-12T13:03:12.691" v="1866" actId="47"/>
        <pc:sldMkLst>
          <pc:docMk/>
          <pc:sldMk cId="2111315734" sldId="291"/>
        </pc:sldMkLst>
        <pc:spChg chg="mod">
          <ac:chgData name="Aditya Akole" userId="0f15482138efd3ec" providerId="LiveId" clId="{057DAE7D-934D-4FDA-84C2-0A3C19E00598}" dt="2020-11-12T11:16:46.167" v="154"/>
          <ac:spMkLst>
            <pc:docMk/>
            <pc:sldMk cId="2111315734" sldId="291"/>
            <ac:spMk id="104" creationId="{00000000-0000-0000-0000-000000000000}"/>
          </ac:spMkLst>
        </pc:spChg>
      </pc:sldChg>
      <pc:sldChg chg="del">
        <pc:chgData name="Aditya Akole" userId="0f15482138efd3ec" providerId="LiveId" clId="{057DAE7D-934D-4FDA-84C2-0A3C19E00598}" dt="2020-11-12T13:01:37.572" v="1843" actId="47"/>
        <pc:sldMkLst>
          <pc:docMk/>
          <pc:sldMk cId="2235068577" sldId="292"/>
        </pc:sldMkLst>
      </pc:sldChg>
      <pc:sldChg chg="del">
        <pc:chgData name="Aditya Akole" userId="0f15482138efd3ec" providerId="LiveId" clId="{057DAE7D-934D-4FDA-84C2-0A3C19E00598}" dt="2020-11-12T13:01:40.545" v="1844" actId="47"/>
        <pc:sldMkLst>
          <pc:docMk/>
          <pc:sldMk cId="1450534191" sldId="293"/>
        </pc:sldMkLst>
      </pc:sldChg>
      <pc:sldChg chg="addSp delSp add del ord setBg delDesignElem">
        <pc:chgData name="Aditya Akole" userId="0f15482138efd3ec" providerId="LiveId" clId="{057DAE7D-934D-4FDA-84C2-0A3C19E00598}" dt="2020-11-12T11:14:19.481" v="139"/>
        <pc:sldMkLst>
          <pc:docMk/>
          <pc:sldMk cId="1422795022" sldId="294"/>
        </pc:sldMkLst>
        <pc:spChg chg="add del">
          <ac:chgData name="Aditya Akole" userId="0f15482138efd3ec" providerId="LiveId" clId="{057DAE7D-934D-4FDA-84C2-0A3C19E00598}" dt="2020-11-12T11:14:19.481" v="139"/>
          <ac:spMkLst>
            <pc:docMk/>
            <pc:sldMk cId="1422795022" sldId="294"/>
            <ac:spMk id="6" creationId="{A4AC5506-6312-4701-8D3C-40187889A947}"/>
          </ac:spMkLst>
        </pc:spChg>
      </pc:sldChg>
      <pc:sldChg chg="addSp delSp modSp add mod">
        <pc:chgData name="Aditya Akole" userId="0f15482138efd3ec" providerId="LiveId" clId="{057DAE7D-934D-4FDA-84C2-0A3C19E00598}" dt="2020-11-12T11:30:59.635" v="478" actId="20577"/>
        <pc:sldMkLst>
          <pc:docMk/>
          <pc:sldMk cId="2115906309" sldId="294"/>
        </pc:sldMkLst>
        <pc:spChg chg="add mod">
          <ac:chgData name="Aditya Akole" userId="0f15482138efd3ec" providerId="LiveId" clId="{057DAE7D-934D-4FDA-84C2-0A3C19E00598}" dt="2020-11-12T11:23:26.866" v="276" actId="20577"/>
          <ac:spMkLst>
            <pc:docMk/>
            <pc:sldMk cId="2115906309" sldId="294"/>
            <ac:spMk id="2" creationId="{136AA4DE-7E55-45F6-BC36-64220EB5AD4B}"/>
          </ac:spMkLst>
        </pc:spChg>
        <pc:spChg chg="add del mod">
          <ac:chgData name="Aditya Akole" userId="0f15482138efd3ec" providerId="LiveId" clId="{057DAE7D-934D-4FDA-84C2-0A3C19E00598}" dt="2020-11-12T11:21:24.303" v="167" actId="767"/>
          <ac:spMkLst>
            <pc:docMk/>
            <pc:sldMk cId="2115906309" sldId="294"/>
            <ac:spMk id="3" creationId="{19CAF5D6-3099-4A68-AE48-A1F498235F0A}"/>
          </ac:spMkLst>
        </pc:spChg>
        <pc:spChg chg="del mod">
          <ac:chgData name="Aditya Akole" userId="0f15482138efd3ec" providerId="LiveId" clId="{057DAE7D-934D-4FDA-84C2-0A3C19E00598}" dt="2020-11-12T11:18:45.727" v="159" actId="478"/>
          <ac:spMkLst>
            <pc:docMk/>
            <pc:sldMk cId="2115906309" sldId="294"/>
            <ac:spMk id="60" creationId="{00000000-0000-0000-0000-000000000000}"/>
          </ac:spMkLst>
        </pc:spChg>
        <pc:spChg chg="del">
          <ac:chgData name="Aditya Akole" userId="0f15482138efd3ec" providerId="LiveId" clId="{057DAE7D-934D-4FDA-84C2-0A3C19E00598}" dt="2020-11-12T11:18:49.135" v="160" actId="478"/>
          <ac:spMkLst>
            <pc:docMk/>
            <pc:sldMk cId="2115906309" sldId="294"/>
            <ac:spMk id="61" creationId="{00000000-0000-0000-0000-000000000000}"/>
          </ac:spMkLst>
        </pc:spChg>
        <pc:graphicFrameChg chg="add del mod">
          <ac:chgData name="Aditya Akole" userId="0f15482138efd3ec" providerId="LiveId" clId="{057DAE7D-934D-4FDA-84C2-0A3C19E00598}" dt="2020-11-12T11:26:40.665" v="346" actId="478"/>
          <ac:graphicFrameMkLst>
            <pc:docMk/>
            <pc:sldMk cId="2115906309" sldId="294"/>
            <ac:graphicFrameMk id="5" creationId="{54A6FB37-FA12-450D-8473-C30D1384AA5F}"/>
          </ac:graphicFrameMkLst>
        </pc:graphicFrameChg>
        <pc:graphicFrameChg chg="add mod modGraphic">
          <ac:chgData name="Aditya Akole" userId="0f15482138efd3ec" providerId="LiveId" clId="{057DAE7D-934D-4FDA-84C2-0A3C19E00598}" dt="2020-11-12T11:30:59.635" v="478" actId="20577"/>
          <ac:graphicFrameMkLst>
            <pc:docMk/>
            <pc:sldMk cId="2115906309" sldId="294"/>
            <ac:graphicFrameMk id="7" creationId="{7468AD6D-2131-4717-BEA2-A1A374D7C733}"/>
          </ac:graphicFrameMkLst>
        </pc:graphicFrameChg>
        <pc:picChg chg="add mod">
          <ac:chgData name="Aditya Akole" userId="0f15482138efd3ec" providerId="LiveId" clId="{057DAE7D-934D-4FDA-84C2-0A3C19E00598}" dt="2020-11-12T11:25:07.520" v="281" actId="1076"/>
          <ac:picMkLst>
            <pc:docMk/>
            <pc:sldMk cId="2115906309" sldId="294"/>
            <ac:picMk id="4" creationId="{DC4634B2-FEF6-4FEF-8409-BB2EEC4EB77D}"/>
          </ac:picMkLst>
        </pc:picChg>
      </pc:sldChg>
      <pc:sldChg chg="addSp delSp modSp add mod">
        <pc:chgData name="Aditya Akole" userId="0f15482138efd3ec" providerId="LiveId" clId="{057DAE7D-934D-4FDA-84C2-0A3C19E00598}" dt="2020-11-12T11:35:51.442" v="672" actId="1076"/>
        <pc:sldMkLst>
          <pc:docMk/>
          <pc:sldMk cId="994081919" sldId="295"/>
        </pc:sldMkLst>
        <pc:spChg chg="mod">
          <ac:chgData name="Aditya Akole" userId="0f15482138efd3ec" providerId="LiveId" clId="{057DAE7D-934D-4FDA-84C2-0A3C19E00598}" dt="2020-11-12T11:31:50.292" v="576" actId="20577"/>
          <ac:spMkLst>
            <pc:docMk/>
            <pc:sldMk cId="994081919" sldId="295"/>
            <ac:spMk id="2" creationId="{136AA4DE-7E55-45F6-BC36-64220EB5AD4B}"/>
          </ac:spMkLst>
        </pc:spChg>
        <pc:spChg chg="add mod">
          <ac:chgData name="Aditya Akole" userId="0f15482138efd3ec" providerId="LiveId" clId="{057DAE7D-934D-4FDA-84C2-0A3C19E00598}" dt="2020-11-12T11:35:51.442" v="672" actId="1076"/>
          <ac:spMkLst>
            <pc:docMk/>
            <pc:sldMk cId="994081919" sldId="295"/>
            <ac:spMk id="11" creationId="{F3B9F36B-D983-460D-8A2F-56D118BBF377}"/>
          </ac:spMkLst>
        </pc:spChg>
        <pc:graphicFrameChg chg="del">
          <ac:chgData name="Aditya Akole" userId="0f15482138efd3ec" providerId="LiveId" clId="{057DAE7D-934D-4FDA-84C2-0A3C19E00598}" dt="2020-11-12T11:32:13.193" v="578" actId="478"/>
          <ac:graphicFrameMkLst>
            <pc:docMk/>
            <pc:sldMk cId="994081919" sldId="295"/>
            <ac:graphicFrameMk id="7" creationId="{7468AD6D-2131-4717-BEA2-A1A374D7C733}"/>
          </ac:graphicFrameMkLst>
        </pc:graphicFrameChg>
        <pc:picChg chg="add mod">
          <ac:chgData name="Aditya Akole" userId="0f15482138efd3ec" providerId="LiveId" clId="{057DAE7D-934D-4FDA-84C2-0A3C19E00598}" dt="2020-11-12T11:33:36.620" v="607" actId="1037"/>
          <ac:picMkLst>
            <pc:docMk/>
            <pc:sldMk cId="994081919" sldId="295"/>
            <ac:picMk id="3" creationId="{38E2AB2C-5BA6-4557-BE42-34659A4EEBF3}"/>
          </ac:picMkLst>
        </pc:picChg>
        <pc:picChg chg="del">
          <ac:chgData name="Aditya Akole" userId="0f15482138efd3ec" providerId="LiveId" clId="{057DAE7D-934D-4FDA-84C2-0A3C19E00598}" dt="2020-11-12T11:32:10.192" v="577" actId="478"/>
          <ac:picMkLst>
            <pc:docMk/>
            <pc:sldMk cId="994081919" sldId="295"/>
            <ac:picMk id="4" creationId="{DC4634B2-FEF6-4FEF-8409-BB2EEC4EB77D}"/>
          </ac:picMkLst>
        </pc:picChg>
        <pc:picChg chg="add mod">
          <ac:chgData name="Aditya Akole" userId="0f15482138efd3ec" providerId="LiveId" clId="{057DAE7D-934D-4FDA-84C2-0A3C19E00598}" dt="2020-11-12T11:33:52.182" v="624" actId="1076"/>
          <ac:picMkLst>
            <pc:docMk/>
            <pc:sldMk cId="994081919" sldId="295"/>
            <ac:picMk id="6" creationId="{219473E8-A402-4C92-A10A-A97BF8ED40FF}"/>
          </ac:picMkLst>
        </pc:picChg>
        <pc:picChg chg="add mod">
          <ac:chgData name="Aditya Akole" userId="0f15482138efd3ec" providerId="LiveId" clId="{057DAE7D-934D-4FDA-84C2-0A3C19E00598}" dt="2020-11-12T11:33:44.571" v="617" actId="1037"/>
          <ac:picMkLst>
            <pc:docMk/>
            <pc:sldMk cId="994081919" sldId="295"/>
            <ac:picMk id="10" creationId="{D9333A24-7712-4AF8-A118-9AD2A83960A2}"/>
          </ac:picMkLst>
        </pc:picChg>
      </pc:sldChg>
      <pc:sldChg chg="addSp delSp modSp add del mod setBg delDesignElem">
        <pc:chgData name="Aditya Akole" userId="0f15482138efd3ec" providerId="LiveId" clId="{057DAE7D-934D-4FDA-84C2-0A3C19E00598}" dt="2020-11-12T11:26:57.076" v="347" actId="2696"/>
        <pc:sldMkLst>
          <pc:docMk/>
          <pc:sldMk cId="1422795022" sldId="295"/>
        </pc:sldMkLst>
        <pc:spChg chg="del">
          <ac:chgData name="Aditya Akole" userId="0f15482138efd3ec" providerId="LiveId" clId="{057DAE7D-934D-4FDA-84C2-0A3C19E00598}" dt="2020-11-12T11:21:34.729" v="169"/>
          <ac:spMkLst>
            <pc:docMk/>
            <pc:sldMk cId="1422795022" sldId="295"/>
            <ac:spMk id="6" creationId="{A4AC5506-6312-4701-8D3C-40187889A947}"/>
          </ac:spMkLst>
        </pc:spChg>
        <pc:graphicFrameChg chg="mod">
          <ac:chgData name="Aditya Akole" userId="0f15482138efd3ec" providerId="LiveId" clId="{057DAE7D-934D-4FDA-84C2-0A3C19E00598}" dt="2020-11-12T11:25:59.137" v="339"/>
          <ac:graphicFrameMkLst>
            <pc:docMk/>
            <pc:sldMk cId="1422795022" sldId="295"/>
            <ac:graphicFrameMk id="4" creationId="{A19CBDE7-6EC0-4CB6-B81B-2EE48DB9F6D1}"/>
          </ac:graphicFrameMkLst>
        </pc:graphicFrameChg>
        <pc:picChg chg="del mod">
          <ac:chgData name="Aditya Akole" userId="0f15482138efd3ec" providerId="LiveId" clId="{057DAE7D-934D-4FDA-84C2-0A3C19E00598}" dt="2020-11-12T11:24:47.372" v="277" actId="478"/>
          <ac:picMkLst>
            <pc:docMk/>
            <pc:sldMk cId="1422795022" sldId="295"/>
            <ac:picMk id="3" creationId="{A9009C8D-DD34-4955-8693-5E71F1251FDF}"/>
          </ac:picMkLst>
        </pc:picChg>
        <pc:picChg chg="add mod">
          <ac:chgData name="Aditya Akole" userId="0f15482138efd3ec" providerId="LiveId" clId="{057DAE7D-934D-4FDA-84C2-0A3C19E00598}" dt="2020-11-12T11:24:54.687" v="279" actId="1076"/>
          <ac:picMkLst>
            <pc:docMk/>
            <pc:sldMk cId="1422795022" sldId="295"/>
            <ac:picMk id="5" creationId="{C0DE235C-7FE9-45AC-8B7F-35D2157583AB}"/>
          </ac:picMkLst>
        </pc:picChg>
      </pc:sldChg>
      <pc:sldChg chg="addSp delSp modSp add mod">
        <pc:chgData name="Aditya Akole" userId="0f15482138efd3ec" providerId="LiveId" clId="{057DAE7D-934D-4FDA-84C2-0A3C19E00598}" dt="2020-11-12T13:58:37.119" v="3562" actId="255"/>
        <pc:sldMkLst>
          <pc:docMk/>
          <pc:sldMk cId="1627721325" sldId="296"/>
        </pc:sldMkLst>
        <pc:spChg chg="mod">
          <ac:chgData name="Aditya Akole" userId="0f15482138efd3ec" providerId="LiveId" clId="{057DAE7D-934D-4FDA-84C2-0A3C19E00598}" dt="2020-11-12T11:37:55.282" v="770" actId="20577"/>
          <ac:spMkLst>
            <pc:docMk/>
            <pc:sldMk cId="1627721325" sldId="296"/>
            <ac:spMk id="2" creationId="{136AA4DE-7E55-45F6-BC36-64220EB5AD4B}"/>
          </ac:spMkLst>
        </pc:spChg>
        <pc:spChg chg="add mod">
          <ac:chgData name="Aditya Akole" userId="0f15482138efd3ec" providerId="LiveId" clId="{057DAE7D-934D-4FDA-84C2-0A3C19E00598}" dt="2020-11-12T12:09:25.175" v="1444" actId="207"/>
          <ac:spMkLst>
            <pc:docMk/>
            <pc:sldMk cId="1627721325" sldId="296"/>
            <ac:spMk id="4" creationId="{C1EA43B3-F965-400F-9708-1A9571604FD5}"/>
          </ac:spMkLst>
        </pc:spChg>
        <pc:spChg chg="add mod">
          <ac:chgData name="Aditya Akole" userId="0f15482138efd3ec" providerId="LiveId" clId="{057DAE7D-934D-4FDA-84C2-0A3C19E00598}" dt="2020-11-12T12:09:30.313" v="1445" actId="207"/>
          <ac:spMkLst>
            <pc:docMk/>
            <pc:sldMk cId="1627721325" sldId="296"/>
            <ac:spMk id="5" creationId="{19EF0098-A51B-4049-B6AB-9B99705FFC33}"/>
          </ac:spMkLst>
        </pc:spChg>
        <pc:spChg chg="del">
          <ac:chgData name="Aditya Akole" userId="0f15482138efd3ec" providerId="LiveId" clId="{057DAE7D-934D-4FDA-84C2-0A3C19E00598}" dt="2020-11-12T11:38:14.203" v="774" actId="478"/>
          <ac:spMkLst>
            <pc:docMk/>
            <pc:sldMk cId="1627721325" sldId="296"/>
            <ac:spMk id="11" creationId="{F3B9F36B-D983-460D-8A2F-56D118BBF377}"/>
          </ac:spMkLst>
        </pc:spChg>
        <pc:graphicFrameChg chg="add mod modGraphic">
          <ac:chgData name="Aditya Akole" userId="0f15482138efd3ec" providerId="LiveId" clId="{057DAE7D-934D-4FDA-84C2-0A3C19E00598}" dt="2020-11-12T13:58:37.119" v="3562" actId="255"/>
          <ac:graphicFrameMkLst>
            <pc:docMk/>
            <pc:sldMk cId="1627721325" sldId="296"/>
            <ac:graphicFrameMk id="7" creationId="{41723FD7-3672-4D38-BB5C-A17AA21D51BB}"/>
          </ac:graphicFrameMkLst>
        </pc:graphicFrameChg>
        <pc:picChg chg="del">
          <ac:chgData name="Aditya Akole" userId="0f15482138efd3ec" providerId="LiveId" clId="{057DAE7D-934D-4FDA-84C2-0A3C19E00598}" dt="2020-11-12T11:38:08.288" v="771" actId="478"/>
          <ac:picMkLst>
            <pc:docMk/>
            <pc:sldMk cId="1627721325" sldId="296"/>
            <ac:picMk id="3" creationId="{38E2AB2C-5BA6-4557-BE42-34659A4EEBF3}"/>
          </ac:picMkLst>
        </pc:picChg>
        <pc:picChg chg="del">
          <ac:chgData name="Aditya Akole" userId="0f15482138efd3ec" providerId="LiveId" clId="{057DAE7D-934D-4FDA-84C2-0A3C19E00598}" dt="2020-11-12T11:38:09.676" v="772" actId="478"/>
          <ac:picMkLst>
            <pc:docMk/>
            <pc:sldMk cId="1627721325" sldId="296"/>
            <ac:picMk id="6" creationId="{219473E8-A402-4C92-A10A-A97BF8ED40FF}"/>
          </ac:picMkLst>
        </pc:picChg>
        <pc:picChg chg="del">
          <ac:chgData name="Aditya Akole" userId="0f15482138efd3ec" providerId="LiveId" clId="{057DAE7D-934D-4FDA-84C2-0A3C19E00598}" dt="2020-11-12T11:38:11.305" v="773" actId="478"/>
          <ac:picMkLst>
            <pc:docMk/>
            <pc:sldMk cId="1627721325" sldId="296"/>
            <ac:picMk id="10" creationId="{D9333A24-7712-4AF8-A118-9AD2A83960A2}"/>
          </ac:picMkLst>
        </pc:picChg>
        <pc:picChg chg="add mod">
          <ac:chgData name="Aditya Akole" userId="0f15482138efd3ec" providerId="LiveId" clId="{057DAE7D-934D-4FDA-84C2-0A3C19E00598}" dt="2020-11-12T11:42:40.333" v="839" actId="1076"/>
          <ac:picMkLst>
            <pc:docMk/>
            <pc:sldMk cId="1627721325" sldId="296"/>
            <ac:picMk id="1026" creationId="{0F897991-719D-465C-9910-886503697DD0}"/>
          </ac:picMkLst>
        </pc:picChg>
        <pc:picChg chg="add mod">
          <ac:chgData name="Aditya Akole" userId="0f15482138efd3ec" providerId="LiveId" clId="{057DAE7D-934D-4FDA-84C2-0A3C19E00598}" dt="2020-11-12T11:44:55.830" v="865" actId="1076"/>
          <ac:picMkLst>
            <pc:docMk/>
            <pc:sldMk cId="1627721325" sldId="296"/>
            <ac:picMk id="1028" creationId="{1D7EF459-FC31-44E5-948E-1132230205D8}"/>
          </ac:picMkLst>
        </pc:picChg>
      </pc:sldChg>
      <pc:sldChg chg="addSp delSp modSp add mod">
        <pc:chgData name="Aditya Akole" userId="0f15482138efd3ec" providerId="LiveId" clId="{057DAE7D-934D-4FDA-84C2-0A3C19E00598}" dt="2020-11-12T12:01:59.337" v="1308" actId="20577"/>
        <pc:sldMkLst>
          <pc:docMk/>
          <pc:sldMk cId="3169052416" sldId="297"/>
        </pc:sldMkLst>
        <pc:spChg chg="mod">
          <ac:chgData name="Aditya Akole" userId="0f15482138efd3ec" providerId="LiveId" clId="{057DAE7D-934D-4FDA-84C2-0A3C19E00598}" dt="2020-11-12T11:56:00.541" v="1184" actId="20577"/>
          <ac:spMkLst>
            <pc:docMk/>
            <pc:sldMk cId="3169052416" sldId="297"/>
            <ac:spMk id="2" creationId="{136AA4DE-7E55-45F6-BC36-64220EB5AD4B}"/>
          </ac:spMkLst>
        </pc:spChg>
        <pc:spChg chg="del">
          <ac:chgData name="Aditya Akole" userId="0f15482138efd3ec" providerId="LiveId" clId="{057DAE7D-934D-4FDA-84C2-0A3C19E00598}" dt="2020-11-12T11:51:20.170" v="1146" actId="478"/>
          <ac:spMkLst>
            <pc:docMk/>
            <pc:sldMk cId="3169052416" sldId="297"/>
            <ac:spMk id="4" creationId="{C1EA43B3-F965-400F-9708-1A9571604FD5}"/>
          </ac:spMkLst>
        </pc:spChg>
        <pc:spChg chg="del">
          <ac:chgData name="Aditya Akole" userId="0f15482138efd3ec" providerId="LiveId" clId="{057DAE7D-934D-4FDA-84C2-0A3C19E00598}" dt="2020-11-12T11:51:22.500" v="1147" actId="478"/>
          <ac:spMkLst>
            <pc:docMk/>
            <pc:sldMk cId="3169052416" sldId="297"/>
            <ac:spMk id="5" creationId="{19EF0098-A51B-4049-B6AB-9B99705FFC33}"/>
          </ac:spMkLst>
        </pc:spChg>
        <pc:spChg chg="add mod">
          <ac:chgData name="Aditya Akole" userId="0f15482138efd3ec" providerId="LiveId" clId="{057DAE7D-934D-4FDA-84C2-0A3C19E00598}" dt="2020-11-12T12:01:59.337" v="1308" actId="20577"/>
          <ac:spMkLst>
            <pc:docMk/>
            <pc:sldMk cId="3169052416" sldId="297"/>
            <ac:spMk id="11" creationId="{735E3E29-AB1D-4990-BCFA-E896A9E91367}"/>
          </ac:spMkLst>
        </pc:spChg>
        <pc:graphicFrameChg chg="del">
          <ac:chgData name="Aditya Akole" userId="0f15482138efd3ec" providerId="LiveId" clId="{057DAE7D-934D-4FDA-84C2-0A3C19E00598}" dt="2020-11-12T11:51:25.765" v="1148" actId="478"/>
          <ac:graphicFrameMkLst>
            <pc:docMk/>
            <pc:sldMk cId="3169052416" sldId="297"/>
            <ac:graphicFrameMk id="7" creationId="{41723FD7-3672-4D38-BB5C-A17AA21D51BB}"/>
          </ac:graphicFrameMkLst>
        </pc:graphicFrameChg>
        <pc:picChg chg="add del mod">
          <ac:chgData name="Aditya Akole" userId="0f15482138efd3ec" providerId="LiveId" clId="{057DAE7D-934D-4FDA-84C2-0A3C19E00598}" dt="2020-11-12T11:58:56.327" v="1193" actId="21"/>
          <ac:picMkLst>
            <pc:docMk/>
            <pc:sldMk cId="3169052416" sldId="297"/>
            <ac:picMk id="6" creationId="{8BA7CE55-6683-4F2B-A856-6BC45B3B4D69}"/>
          </ac:picMkLst>
        </pc:picChg>
        <pc:picChg chg="add mod">
          <ac:chgData name="Aditya Akole" userId="0f15482138efd3ec" providerId="LiveId" clId="{057DAE7D-934D-4FDA-84C2-0A3C19E00598}" dt="2020-11-12T12:01:40.409" v="1298" actId="1076"/>
          <ac:picMkLst>
            <pc:docMk/>
            <pc:sldMk cId="3169052416" sldId="297"/>
            <ac:picMk id="9" creationId="{EC515849-201F-4B06-9C31-B04E6E8AECB1}"/>
          </ac:picMkLst>
        </pc:picChg>
        <pc:picChg chg="add mod">
          <ac:chgData name="Aditya Akole" userId="0f15482138efd3ec" providerId="LiveId" clId="{057DAE7D-934D-4FDA-84C2-0A3C19E00598}" dt="2020-11-12T12:01:44.755" v="1299" actId="1076"/>
          <ac:picMkLst>
            <pc:docMk/>
            <pc:sldMk cId="3169052416" sldId="297"/>
            <ac:picMk id="10" creationId="{85E2D5EF-649C-449D-A3E5-637CE9C3A8FE}"/>
          </ac:picMkLst>
        </pc:picChg>
        <pc:picChg chg="del">
          <ac:chgData name="Aditya Akole" userId="0f15482138efd3ec" providerId="LiveId" clId="{057DAE7D-934D-4FDA-84C2-0A3C19E00598}" dt="2020-11-12T11:51:12.408" v="1144" actId="478"/>
          <ac:picMkLst>
            <pc:docMk/>
            <pc:sldMk cId="3169052416" sldId="297"/>
            <ac:picMk id="1026" creationId="{0F897991-719D-465C-9910-886503697DD0}"/>
          </ac:picMkLst>
        </pc:picChg>
        <pc:picChg chg="del">
          <ac:chgData name="Aditya Akole" userId="0f15482138efd3ec" providerId="LiveId" clId="{057DAE7D-934D-4FDA-84C2-0A3C19E00598}" dt="2020-11-12T11:51:13.897" v="1145" actId="478"/>
          <ac:picMkLst>
            <pc:docMk/>
            <pc:sldMk cId="3169052416" sldId="297"/>
            <ac:picMk id="1028" creationId="{1D7EF459-FC31-44E5-948E-1132230205D8}"/>
          </ac:picMkLst>
        </pc:picChg>
      </pc:sldChg>
      <pc:sldChg chg="addSp delSp modSp add mod">
        <pc:chgData name="Aditya Akole" userId="0f15482138efd3ec" providerId="LiveId" clId="{057DAE7D-934D-4FDA-84C2-0A3C19E00598}" dt="2020-11-12T12:13:45.397" v="1497" actId="1076"/>
        <pc:sldMkLst>
          <pc:docMk/>
          <pc:sldMk cId="108852704" sldId="298"/>
        </pc:sldMkLst>
        <pc:spChg chg="mod">
          <ac:chgData name="Aditya Akole" userId="0f15482138efd3ec" providerId="LiveId" clId="{057DAE7D-934D-4FDA-84C2-0A3C19E00598}" dt="2020-11-12T12:03:36.973" v="1375" actId="20577"/>
          <ac:spMkLst>
            <pc:docMk/>
            <pc:sldMk cId="108852704" sldId="298"/>
            <ac:spMk id="2" creationId="{136AA4DE-7E55-45F6-BC36-64220EB5AD4B}"/>
          </ac:spMkLst>
        </pc:spChg>
        <pc:spChg chg="del">
          <ac:chgData name="Aditya Akole" userId="0f15482138efd3ec" providerId="LiveId" clId="{057DAE7D-934D-4FDA-84C2-0A3C19E00598}" dt="2020-11-12T12:03:49.138" v="1378" actId="478"/>
          <ac:spMkLst>
            <pc:docMk/>
            <pc:sldMk cId="108852704" sldId="298"/>
            <ac:spMk id="11" creationId="{735E3E29-AB1D-4990-BCFA-E896A9E91367}"/>
          </ac:spMkLst>
        </pc:spChg>
        <pc:graphicFrameChg chg="add mod modGraphic">
          <ac:chgData name="Aditya Akole" userId="0f15482138efd3ec" providerId="LiveId" clId="{057DAE7D-934D-4FDA-84C2-0A3C19E00598}" dt="2020-11-12T12:11:55.530" v="1485"/>
          <ac:graphicFrameMkLst>
            <pc:docMk/>
            <pc:sldMk cId="108852704" sldId="298"/>
            <ac:graphicFrameMk id="3" creationId="{198E0EFB-28D3-4B88-B84D-4D88EDE6E265}"/>
          </ac:graphicFrameMkLst>
        </pc:graphicFrameChg>
        <pc:picChg chg="add mod">
          <ac:chgData name="Aditya Akole" userId="0f15482138efd3ec" providerId="LiveId" clId="{057DAE7D-934D-4FDA-84C2-0A3C19E00598}" dt="2020-11-12T12:12:44.130" v="1490" actId="1076"/>
          <ac:picMkLst>
            <pc:docMk/>
            <pc:sldMk cId="108852704" sldId="298"/>
            <ac:picMk id="5" creationId="{9120D3C6-CA34-456B-8EC1-4753507FF4C1}"/>
          </ac:picMkLst>
        </pc:picChg>
        <pc:picChg chg="add mod">
          <ac:chgData name="Aditya Akole" userId="0f15482138efd3ec" providerId="LiveId" clId="{057DAE7D-934D-4FDA-84C2-0A3C19E00598}" dt="2020-11-12T12:13:45.397" v="1497" actId="1076"/>
          <ac:picMkLst>
            <pc:docMk/>
            <pc:sldMk cId="108852704" sldId="298"/>
            <ac:picMk id="7" creationId="{861C81A1-EA80-4C3E-82AF-699C5C6DEB90}"/>
          </ac:picMkLst>
        </pc:picChg>
        <pc:picChg chg="del">
          <ac:chgData name="Aditya Akole" userId="0f15482138efd3ec" providerId="LiveId" clId="{057DAE7D-934D-4FDA-84C2-0A3C19E00598}" dt="2020-11-12T12:03:44.639" v="1376" actId="478"/>
          <ac:picMkLst>
            <pc:docMk/>
            <pc:sldMk cId="108852704" sldId="298"/>
            <ac:picMk id="9" creationId="{EC515849-201F-4B06-9C31-B04E6E8AECB1}"/>
          </ac:picMkLst>
        </pc:picChg>
        <pc:picChg chg="del">
          <ac:chgData name="Aditya Akole" userId="0f15482138efd3ec" providerId="LiveId" clId="{057DAE7D-934D-4FDA-84C2-0A3C19E00598}" dt="2020-11-12T12:03:46.075" v="1377" actId="478"/>
          <ac:picMkLst>
            <pc:docMk/>
            <pc:sldMk cId="108852704" sldId="298"/>
            <ac:picMk id="10" creationId="{85E2D5EF-649C-449D-A3E5-637CE9C3A8FE}"/>
          </ac:picMkLst>
        </pc:picChg>
      </pc:sldChg>
      <pc:sldChg chg="addSp delSp modSp add mod">
        <pc:chgData name="Aditya Akole" userId="0f15482138efd3ec" providerId="LiveId" clId="{057DAE7D-934D-4FDA-84C2-0A3C19E00598}" dt="2020-11-12T12:27:51.997" v="1633" actId="1076"/>
        <pc:sldMkLst>
          <pc:docMk/>
          <pc:sldMk cId="24543678" sldId="299"/>
        </pc:sldMkLst>
        <pc:spChg chg="mod">
          <ac:chgData name="Aditya Akole" userId="0f15482138efd3ec" providerId="LiveId" clId="{057DAE7D-934D-4FDA-84C2-0A3C19E00598}" dt="2020-11-12T12:26:29.443" v="1625" actId="20577"/>
          <ac:spMkLst>
            <pc:docMk/>
            <pc:sldMk cId="24543678" sldId="299"/>
            <ac:spMk id="2" creationId="{136AA4DE-7E55-45F6-BC36-64220EB5AD4B}"/>
          </ac:spMkLst>
        </pc:spChg>
        <pc:graphicFrameChg chg="del mod">
          <ac:chgData name="Aditya Akole" userId="0f15482138efd3ec" providerId="LiveId" clId="{057DAE7D-934D-4FDA-84C2-0A3C19E00598}" dt="2020-11-12T12:26:36.092" v="1627" actId="478"/>
          <ac:graphicFrameMkLst>
            <pc:docMk/>
            <pc:sldMk cId="24543678" sldId="299"/>
            <ac:graphicFrameMk id="3" creationId="{198E0EFB-28D3-4B88-B84D-4D88EDE6E265}"/>
          </ac:graphicFrameMkLst>
        </pc:graphicFrameChg>
        <pc:picChg chg="del">
          <ac:chgData name="Aditya Akole" userId="0f15482138efd3ec" providerId="LiveId" clId="{057DAE7D-934D-4FDA-84C2-0A3C19E00598}" dt="2020-11-12T12:26:37.693" v="1628" actId="478"/>
          <ac:picMkLst>
            <pc:docMk/>
            <pc:sldMk cId="24543678" sldId="299"/>
            <ac:picMk id="5" creationId="{9120D3C6-CA34-456B-8EC1-4753507FF4C1}"/>
          </ac:picMkLst>
        </pc:picChg>
        <pc:picChg chg="add mod">
          <ac:chgData name="Aditya Akole" userId="0f15482138efd3ec" providerId="LiveId" clId="{057DAE7D-934D-4FDA-84C2-0A3C19E00598}" dt="2020-11-12T12:27:51.997" v="1633" actId="1076"/>
          <ac:picMkLst>
            <pc:docMk/>
            <pc:sldMk cId="24543678" sldId="299"/>
            <ac:picMk id="6" creationId="{C960AF82-5CAC-4C9C-B662-EE1D660FA4B3}"/>
          </ac:picMkLst>
        </pc:picChg>
        <pc:picChg chg="del">
          <ac:chgData name="Aditya Akole" userId="0f15482138efd3ec" providerId="LiveId" clId="{057DAE7D-934D-4FDA-84C2-0A3C19E00598}" dt="2020-11-12T12:26:39.037" v="1629" actId="478"/>
          <ac:picMkLst>
            <pc:docMk/>
            <pc:sldMk cId="24543678" sldId="299"/>
            <ac:picMk id="7" creationId="{861C81A1-EA80-4C3E-82AF-699C5C6DEB90}"/>
          </ac:picMkLst>
        </pc:picChg>
      </pc:sldChg>
      <pc:sldChg chg="addSp delSp modSp add mod">
        <pc:chgData name="Aditya Akole" userId="0f15482138efd3ec" providerId="LiveId" clId="{057DAE7D-934D-4FDA-84C2-0A3C19E00598}" dt="2020-11-12T12:48:28.007" v="1698" actId="1076"/>
        <pc:sldMkLst>
          <pc:docMk/>
          <pc:sldMk cId="647914811" sldId="300"/>
        </pc:sldMkLst>
        <pc:spChg chg="mod">
          <ac:chgData name="Aditya Akole" userId="0f15482138efd3ec" providerId="LiveId" clId="{057DAE7D-934D-4FDA-84C2-0A3C19E00598}" dt="2020-11-12T12:32:08.284" v="1690" actId="20577"/>
          <ac:spMkLst>
            <pc:docMk/>
            <pc:sldMk cId="647914811" sldId="300"/>
            <ac:spMk id="2" creationId="{136AA4DE-7E55-45F6-BC36-64220EB5AD4B}"/>
          </ac:spMkLst>
        </pc:spChg>
        <pc:picChg chg="add mod">
          <ac:chgData name="Aditya Akole" userId="0f15482138efd3ec" providerId="LiveId" clId="{057DAE7D-934D-4FDA-84C2-0A3C19E00598}" dt="2020-11-12T12:48:28.007" v="1698" actId="1076"/>
          <ac:picMkLst>
            <pc:docMk/>
            <pc:sldMk cId="647914811" sldId="300"/>
            <ac:picMk id="4" creationId="{C561CDA5-C458-456C-9EFC-68503545F8FE}"/>
          </ac:picMkLst>
        </pc:picChg>
        <pc:picChg chg="del">
          <ac:chgData name="Aditya Akole" userId="0f15482138efd3ec" providerId="LiveId" clId="{057DAE7D-934D-4FDA-84C2-0A3C19E00598}" dt="2020-11-12T12:32:10.035" v="1691" actId="478"/>
          <ac:picMkLst>
            <pc:docMk/>
            <pc:sldMk cId="647914811" sldId="300"/>
            <ac:picMk id="6" creationId="{C960AF82-5CAC-4C9C-B662-EE1D660FA4B3}"/>
          </ac:picMkLst>
        </pc:picChg>
      </pc:sldChg>
      <pc:sldChg chg="add del">
        <pc:chgData name="Aditya Akole" userId="0f15482138efd3ec" providerId="LiveId" clId="{057DAE7D-934D-4FDA-84C2-0A3C19E00598}" dt="2020-11-12T12:24:59.518" v="1505" actId="47"/>
        <pc:sldMkLst>
          <pc:docMk/>
          <pc:sldMk cId="4217526151" sldId="300"/>
        </pc:sldMkLst>
      </pc:sldChg>
      <pc:sldChg chg="addSp delSp modSp add mod">
        <pc:chgData name="Aditya Akole" userId="0f15482138efd3ec" providerId="LiveId" clId="{057DAE7D-934D-4FDA-84C2-0A3C19E00598}" dt="2020-11-12T13:00:13.465" v="1841" actId="1038"/>
        <pc:sldMkLst>
          <pc:docMk/>
          <pc:sldMk cId="2889393333" sldId="301"/>
        </pc:sldMkLst>
        <pc:spChg chg="mod">
          <ac:chgData name="Aditya Akole" userId="0f15482138efd3ec" providerId="LiveId" clId="{057DAE7D-934D-4FDA-84C2-0A3C19E00598}" dt="2020-11-12T12:51:23.162" v="1799" actId="20577"/>
          <ac:spMkLst>
            <pc:docMk/>
            <pc:sldMk cId="2889393333" sldId="301"/>
            <ac:spMk id="2" creationId="{136AA4DE-7E55-45F6-BC36-64220EB5AD4B}"/>
          </ac:spMkLst>
        </pc:spChg>
        <pc:picChg chg="del">
          <ac:chgData name="Aditya Akole" userId="0f15482138efd3ec" providerId="LiveId" clId="{057DAE7D-934D-4FDA-84C2-0A3C19E00598}" dt="2020-11-12T12:48:48.754" v="1700" actId="478"/>
          <ac:picMkLst>
            <pc:docMk/>
            <pc:sldMk cId="2889393333" sldId="301"/>
            <ac:picMk id="4" creationId="{C561CDA5-C458-456C-9EFC-68503545F8FE}"/>
          </ac:picMkLst>
        </pc:picChg>
        <pc:picChg chg="add del mod">
          <ac:chgData name="Aditya Akole" userId="0f15482138efd3ec" providerId="LiveId" clId="{057DAE7D-934D-4FDA-84C2-0A3C19E00598}" dt="2020-11-12T12:57:48.517" v="1822" actId="478"/>
          <ac:picMkLst>
            <pc:docMk/>
            <pc:sldMk cId="2889393333" sldId="301"/>
            <ac:picMk id="5" creationId="{A7818624-C677-4063-BC6B-0321F3C69BE0}"/>
          </ac:picMkLst>
        </pc:picChg>
        <pc:picChg chg="add del mod">
          <ac:chgData name="Aditya Akole" userId="0f15482138efd3ec" providerId="LiveId" clId="{057DAE7D-934D-4FDA-84C2-0A3C19E00598}" dt="2020-11-12T12:54:54.246" v="1804" actId="478"/>
          <ac:picMkLst>
            <pc:docMk/>
            <pc:sldMk cId="2889393333" sldId="301"/>
            <ac:picMk id="7" creationId="{9C9CB318-36F7-40A9-A8AB-54C1E149A4EB}"/>
          </ac:picMkLst>
        </pc:picChg>
        <pc:picChg chg="add del mod">
          <ac:chgData name="Aditya Akole" userId="0f15482138efd3ec" providerId="LiveId" clId="{057DAE7D-934D-4FDA-84C2-0A3C19E00598}" dt="2020-11-12T12:57:55.078" v="1824" actId="478"/>
          <ac:picMkLst>
            <pc:docMk/>
            <pc:sldMk cId="2889393333" sldId="301"/>
            <ac:picMk id="9" creationId="{3C716624-A73A-4D57-AE83-C5A5E4D215E9}"/>
          </ac:picMkLst>
        </pc:picChg>
        <pc:picChg chg="add del mod">
          <ac:chgData name="Aditya Akole" userId="0f15482138efd3ec" providerId="LiveId" clId="{057DAE7D-934D-4FDA-84C2-0A3C19E00598}" dt="2020-11-12T12:59:13.213" v="1836" actId="478"/>
          <ac:picMkLst>
            <pc:docMk/>
            <pc:sldMk cId="2889393333" sldId="301"/>
            <ac:picMk id="11" creationId="{FB133CE4-CB6D-435A-840A-F5B718E5ED9F}"/>
          </ac:picMkLst>
        </pc:picChg>
        <pc:picChg chg="add mod">
          <ac:chgData name="Aditya Akole" userId="0f15482138efd3ec" providerId="LiveId" clId="{057DAE7D-934D-4FDA-84C2-0A3C19E00598}" dt="2020-11-12T13:00:11.012" v="1840" actId="1076"/>
          <ac:picMkLst>
            <pc:docMk/>
            <pc:sldMk cId="2889393333" sldId="301"/>
            <ac:picMk id="13" creationId="{E3593E75-B056-4B74-8F49-7BD604D6D8BB}"/>
          </ac:picMkLst>
        </pc:picChg>
        <pc:picChg chg="add mod">
          <ac:chgData name="Aditya Akole" userId="0f15482138efd3ec" providerId="LiveId" clId="{057DAE7D-934D-4FDA-84C2-0A3C19E00598}" dt="2020-11-12T13:00:13.465" v="1841" actId="1038"/>
          <ac:picMkLst>
            <pc:docMk/>
            <pc:sldMk cId="2889393333" sldId="301"/>
            <ac:picMk id="15" creationId="{A97C1AE8-810D-4B95-ABEE-19177448204C}"/>
          </ac:picMkLst>
        </pc:picChg>
        <pc:picChg chg="add mod">
          <ac:chgData name="Aditya Akole" userId="0f15482138efd3ec" providerId="LiveId" clId="{057DAE7D-934D-4FDA-84C2-0A3C19E00598}" dt="2020-11-12T13:00:02.601" v="1838" actId="1076"/>
          <ac:picMkLst>
            <pc:docMk/>
            <pc:sldMk cId="2889393333" sldId="301"/>
            <ac:picMk id="17" creationId="{065EFE67-7AEC-4F0D-B352-AB826A639D4F}"/>
          </ac:picMkLst>
        </pc:picChg>
      </pc:sldChg>
      <pc:sldChg chg="addSp delSp modSp add mod">
        <pc:chgData name="Aditya Akole" userId="0f15482138efd3ec" providerId="LiveId" clId="{057DAE7D-934D-4FDA-84C2-0A3C19E00598}" dt="2020-11-12T13:12:05.240" v="1978" actId="1036"/>
        <pc:sldMkLst>
          <pc:docMk/>
          <pc:sldMk cId="2522518602" sldId="302"/>
        </pc:sldMkLst>
        <pc:spChg chg="mod">
          <ac:chgData name="Aditya Akole" userId="0f15482138efd3ec" providerId="LiveId" clId="{057DAE7D-934D-4FDA-84C2-0A3C19E00598}" dt="2020-11-12T13:05:14.755" v="1956" actId="20577"/>
          <ac:spMkLst>
            <pc:docMk/>
            <pc:sldMk cId="2522518602" sldId="302"/>
            <ac:spMk id="2" creationId="{136AA4DE-7E55-45F6-BC36-64220EB5AD4B}"/>
          </ac:spMkLst>
        </pc:spChg>
        <pc:picChg chg="add mod">
          <ac:chgData name="Aditya Akole" userId="0f15482138efd3ec" providerId="LiveId" clId="{057DAE7D-934D-4FDA-84C2-0A3C19E00598}" dt="2020-11-12T13:11:56.611" v="1973" actId="1076"/>
          <ac:picMkLst>
            <pc:docMk/>
            <pc:sldMk cId="2522518602" sldId="302"/>
            <ac:picMk id="4" creationId="{ECEB7FD4-B32D-4153-8B51-677257229E0C}"/>
          </ac:picMkLst>
        </pc:picChg>
        <pc:picChg chg="add mod">
          <ac:chgData name="Aditya Akole" userId="0f15482138efd3ec" providerId="LiveId" clId="{057DAE7D-934D-4FDA-84C2-0A3C19E00598}" dt="2020-11-12T13:12:05.240" v="1978" actId="1036"/>
          <ac:picMkLst>
            <pc:docMk/>
            <pc:sldMk cId="2522518602" sldId="302"/>
            <ac:picMk id="6" creationId="{1BD1B5A6-A21D-4764-947A-2A1E7FD677FA}"/>
          </ac:picMkLst>
        </pc:picChg>
        <pc:picChg chg="del">
          <ac:chgData name="Aditya Akole" userId="0f15482138efd3ec" providerId="LiveId" clId="{057DAE7D-934D-4FDA-84C2-0A3C19E00598}" dt="2020-11-12T13:05:19.652" v="1957" actId="478"/>
          <ac:picMkLst>
            <pc:docMk/>
            <pc:sldMk cId="2522518602" sldId="302"/>
            <ac:picMk id="13" creationId="{E3593E75-B056-4B74-8F49-7BD604D6D8BB}"/>
          </ac:picMkLst>
        </pc:picChg>
        <pc:picChg chg="del">
          <ac:chgData name="Aditya Akole" userId="0f15482138efd3ec" providerId="LiveId" clId="{057DAE7D-934D-4FDA-84C2-0A3C19E00598}" dt="2020-11-12T13:05:23.121" v="1958" actId="478"/>
          <ac:picMkLst>
            <pc:docMk/>
            <pc:sldMk cId="2522518602" sldId="302"/>
            <ac:picMk id="15" creationId="{A97C1AE8-810D-4B95-ABEE-19177448204C}"/>
          </ac:picMkLst>
        </pc:picChg>
        <pc:picChg chg="del">
          <ac:chgData name="Aditya Akole" userId="0f15482138efd3ec" providerId="LiveId" clId="{057DAE7D-934D-4FDA-84C2-0A3C19E00598}" dt="2020-11-12T13:05:24.564" v="1959" actId="478"/>
          <ac:picMkLst>
            <pc:docMk/>
            <pc:sldMk cId="2522518602" sldId="302"/>
            <ac:picMk id="17" creationId="{065EFE67-7AEC-4F0D-B352-AB826A639D4F}"/>
          </ac:picMkLst>
        </pc:picChg>
      </pc:sldChg>
      <pc:sldChg chg="addSp delSp modSp add mod">
        <pc:chgData name="Aditya Akole" userId="0f15482138efd3ec" providerId="LiveId" clId="{057DAE7D-934D-4FDA-84C2-0A3C19E00598}" dt="2020-11-12T13:30:29.824" v="2394" actId="255"/>
        <pc:sldMkLst>
          <pc:docMk/>
          <pc:sldMk cId="1623106698" sldId="303"/>
        </pc:sldMkLst>
        <pc:spChg chg="mod">
          <ac:chgData name="Aditya Akole" userId="0f15482138efd3ec" providerId="LiveId" clId="{057DAE7D-934D-4FDA-84C2-0A3C19E00598}" dt="2020-11-12T13:14:04.003" v="2076" actId="20577"/>
          <ac:spMkLst>
            <pc:docMk/>
            <pc:sldMk cId="1623106698" sldId="303"/>
            <ac:spMk id="2" creationId="{136AA4DE-7E55-45F6-BC36-64220EB5AD4B}"/>
          </ac:spMkLst>
        </pc:spChg>
        <pc:spChg chg="add mod">
          <ac:chgData name="Aditya Akole" userId="0f15482138efd3ec" providerId="LiveId" clId="{057DAE7D-934D-4FDA-84C2-0A3C19E00598}" dt="2020-11-12T13:20:04.235" v="2146" actId="1076"/>
          <ac:spMkLst>
            <pc:docMk/>
            <pc:sldMk cId="1623106698" sldId="303"/>
            <ac:spMk id="5" creationId="{52EEEDE1-6BA9-40DE-B24A-5FB1A21100F1}"/>
          </ac:spMkLst>
        </pc:spChg>
        <pc:spChg chg="add mod">
          <ac:chgData name="Aditya Akole" userId="0f15482138efd3ec" providerId="LiveId" clId="{057DAE7D-934D-4FDA-84C2-0A3C19E00598}" dt="2020-11-12T13:20:12.961" v="2148" actId="1076"/>
          <ac:spMkLst>
            <pc:docMk/>
            <pc:sldMk cId="1623106698" sldId="303"/>
            <ac:spMk id="8" creationId="{BDB762BD-4D0A-43DA-847B-5293221A4C47}"/>
          </ac:spMkLst>
        </pc:spChg>
        <pc:spChg chg="add mod">
          <ac:chgData name="Aditya Akole" userId="0f15482138efd3ec" providerId="LiveId" clId="{057DAE7D-934D-4FDA-84C2-0A3C19E00598}" dt="2020-11-12T13:20:21.758" v="2150" actId="1076"/>
          <ac:spMkLst>
            <pc:docMk/>
            <pc:sldMk cId="1623106698" sldId="303"/>
            <ac:spMk id="10" creationId="{632DFB68-7246-484D-8DA0-E6B3BCF26E95}"/>
          </ac:spMkLst>
        </pc:spChg>
        <pc:spChg chg="add mod">
          <ac:chgData name="Aditya Akole" userId="0f15482138efd3ec" providerId="LiveId" clId="{057DAE7D-934D-4FDA-84C2-0A3C19E00598}" dt="2020-11-12T13:20:56.577" v="2160" actId="1038"/>
          <ac:spMkLst>
            <pc:docMk/>
            <pc:sldMk cId="1623106698" sldId="303"/>
            <ac:spMk id="12" creationId="{2B30476F-DAF5-4EF1-BC2A-C16EB8ED016D}"/>
          </ac:spMkLst>
        </pc:spChg>
        <pc:spChg chg="add mod">
          <ac:chgData name="Aditya Akole" userId="0f15482138efd3ec" providerId="LiveId" clId="{057DAE7D-934D-4FDA-84C2-0A3C19E00598}" dt="2020-11-12T13:20:54.191" v="2159" actId="1037"/>
          <ac:spMkLst>
            <pc:docMk/>
            <pc:sldMk cId="1623106698" sldId="303"/>
            <ac:spMk id="14" creationId="{F3283457-9EE4-43B3-ADF1-9217C99B3661}"/>
          </ac:spMkLst>
        </pc:spChg>
        <pc:spChg chg="add mod">
          <ac:chgData name="Aditya Akole" userId="0f15482138efd3ec" providerId="LiveId" clId="{057DAE7D-934D-4FDA-84C2-0A3C19E00598}" dt="2020-11-12T13:21:12.709" v="2163" actId="1076"/>
          <ac:spMkLst>
            <pc:docMk/>
            <pc:sldMk cId="1623106698" sldId="303"/>
            <ac:spMk id="16" creationId="{36A7874B-47EB-41C2-9BD5-307B5B1DDBE9}"/>
          </ac:spMkLst>
        </pc:spChg>
        <pc:spChg chg="add mod">
          <ac:chgData name="Aditya Akole" userId="0f15482138efd3ec" providerId="LiveId" clId="{057DAE7D-934D-4FDA-84C2-0A3C19E00598}" dt="2020-11-12T13:29:56.988" v="2379" actId="255"/>
          <ac:spMkLst>
            <pc:docMk/>
            <pc:sldMk cId="1623106698" sldId="303"/>
            <ac:spMk id="27" creationId="{67DCB192-1890-4BDB-A4D9-244B19B78D7C}"/>
          </ac:spMkLst>
        </pc:spChg>
        <pc:spChg chg="add mod">
          <ac:chgData name="Aditya Akole" userId="0f15482138efd3ec" providerId="LiveId" clId="{057DAE7D-934D-4FDA-84C2-0A3C19E00598}" dt="2020-11-12T13:29:47.173" v="2377" actId="255"/>
          <ac:spMkLst>
            <pc:docMk/>
            <pc:sldMk cId="1623106698" sldId="303"/>
            <ac:spMk id="29" creationId="{25E63AC2-F334-47DF-92AC-93378878916C}"/>
          </ac:spMkLst>
        </pc:spChg>
        <pc:spChg chg="add mod">
          <ac:chgData name="Aditya Akole" userId="0f15482138efd3ec" providerId="LiveId" clId="{057DAE7D-934D-4FDA-84C2-0A3C19E00598}" dt="2020-11-12T13:29:36.555" v="2375" actId="255"/>
          <ac:spMkLst>
            <pc:docMk/>
            <pc:sldMk cId="1623106698" sldId="303"/>
            <ac:spMk id="31" creationId="{B0AAE962-CA0F-4E88-94BC-FC390B48C905}"/>
          </ac:spMkLst>
        </pc:spChg>
        <pc:spChg chg="add mod">
          <ac:chgData name="Aditya Akole" userId="0f15482138efd3ec" providerId="LiveId" clId="{057DAE7D-934D-4FDA-84C2-0A3C19E00598}" dt="2020-11-12T13:30:10.746" v="2390" actId="255"/>
          <ac:spMkLst>
            <pc:docMk/>
            <pc:sldMk cId="1623106698" sldId="303"/>
            <ac:spMk id="33" creationId="{47A7724C-BFC2-40A3-B321-B09ECD867A4B}"/>
          </ac:spMkLst>
        </pc:spChg>
        <pc:spChg chg="add mod">
          <ac:chgData name="Aditya Akole" userId="0f15482138efd3ec" providerId="LiveId" clId="{057DAE7D-934D-4FDA-84C2-0A3C19E00598}" dt="2020-11-12T13:30:19.083" v="2392" actId="255"/>
          <ac:spMkLst>
            <pc:docMk/>
            <pc:sldMk cId="1623106698" sldId="303"/>
            <ac:spMk id="35" creationId="{E1DC8FB6-CDEE-490A-A17C-E09BDF60DD3A}"/>
          </ac:spMkLst>
        </pc:spChg>
        <pc:spChg chg="add mod">
          <ac:chgData name="Aditya Akole" userId="0f15482138efd3ec" providerId="LiveId" clId="{057DAE7D-934D-4FDA-84C2-0A3C19E00598}" dt="2020-11-12T13:30:29.824" v="2394" actId="255"/>
          <ac:spMkLst>
            <pc:docMk/>
            <pc:sldMk cId="1623106698" sldId="303"/>
            <ac:spMk id="37" creationId="{733E3B65-BF5F-4D1E-AA5F-33C4444DE4F1}"/>
          </ac:spMkLst>
        </pc:spChg>
        <pc:graphicFrameChg chg="add mod modGraphic">
          <ac:chgData name="Aditya Akole" userId="0f15482138efd3ec" providerId="LiveId" clId="{057DAE7D-934D-4FDA-84C2-0A3C19E00598}" dt="2020-11-12T13:28:45.460" v="2338" actId="255"/>
          <ac:graphicFrameMkLst>
            <pc:docMk/>
            <pc:sldMk cId="1623106698" sldId="303"/>
            <ac:graphicFrameMk id="3" creationId="{E33AC5C1-3C0F-40A0-8DE4-77991EF18B55}"/>
          </ac:graphicFrameMkLst>
        </pc:graphicFrameChg>
        <pc:picChg chg="del">
          <ac:chgData name="Aditya Akole" userId="0f15482138efd3ec" providerId="LiveId" clId="{057DAE7D-934D-4FDA-84C2-0A3C19E00598}" dt="2020-11-12T13:13:06.056" v="1980" actId="478"/>
          <ac:picMkLst>
            <pc:docMk/>
            <pc:sldMk cId="1623106698" sldId="303"/>
            <ac:picMk id="4" creationId="{ECEB7FD4-B32D-4153-8B51-677257229E0C}"/>
          </ac:picMkLst>
        </pc:picChg>
        <pc:picChg chg="del">
          <ac:chgData name="Aditya Akole" userId="0f15482138efd3ec" providerId="LiveId" clId="{057DAE7D-934D-4FDA-84C2-0A3C19E00598}" dt="2020-11-12T13:13:07.906" v="1981" actId="478"/>
          <ac:picMkLst>
            <pc:docMk/>
            <pc:sldMk cId="1623106698" sldId="303"/>
            <ac:picMk id="6" creationId="{1BD1B5A6-A21D-4764-947A-2A1E7FD677FA}"/>
          </ac:picMkLst>
        </pc:picChg>
        <pc:cxnChg chg="add del">
          <ac:chgData name="Aditya Akole" userId="0f15482138efd3ec" providerId="LiveId" clId="{057DAE7D-934D-4FDA-84C2-0A3C19E00598}" dt="2020-11-12T13:21:43.722" v="2165" actId="478"/>
          <ac:cxnSpMkLst>
            <pc:docMk/>
            <pc:sldMk cId="1623106698" sldId="303"/>
            <ac:cxnSpMk id="18" creationId="{88C1246E-A4E9-4417-B7D7-DC8F67C5D92D}"/>
          </ac:cxnSpMkLst>
        </pc:cxnChg>
        <pc:cxnChg chg="add mod">
          <ac:chgData name="Aditya Akole" userId="0f15482138efd3ec" providerId="LiveId" clId="{057DAE7D-934D-4FDA-84C2-0A3C19E00598}" dt="2020-11-12T13:22:17.676" v="2168" actId="13822"/>
          <ac:cxnSpMkLst>
            <pc:docMk/>
            <pc:sldMk cId="1623106698" sldId="303"/>
            <ac:cxnSpMk id="20" creationId="{1700E600-ACF4-4A26-A1B6-B617F1B39F17}"/>
          </ac:cxnSpMkLst>
        </pc:cxnChg>
        <pc:cxnChg chg="add mod">
          <ac:chgData name="Aditya Akole" userId="0f15482138efd3ec" providerId="LiveId" clId="{057DAE7D-934D-4FDA-84C2-0A3C19E00598}" dt="2020-11-12T13:22:43.362" v="2170" actId="1076"/>
          <ac:cxnSpMkLst>
            <pc:docMk/>
            <pc:sldMk cId="1623106698" sldId="303"/>
            <ac:cxnSpMk id="21" creationId="{5409732D-A620-4B0B-8CA8-7DF58AAD2C31}"/>
          </ac:cxnSpMkLst>
        </pc:cxnChg>
        <pc:cxnChg chg="add mod">
          <ac:chgData name="Aditya Akole" userId="0f15482138efd3ec" providerId="LiveId" clId="{057DAE7D-934D-4FDA-84C2-0A3C19E00598}" dt="2020-11-12T13:22:48.917" v="2172" actId="1076"/>
          <ac:cxnSpMkLst>
            <pc:docMk/>
            <pc:sldMk cId="1623106698" sldId="303"/>
            <ac:cxnSpMk id="22" creationId="{F21FF75F-A3BE-4951-AD5D-090B3600E88E}"/>
          </ac:cxnSpMkLst>
        </pc:cxnChg>
        <pc:cxnChg chg="add mod">
          <ac:chgData name="Aditya Akole" userId="0f15482138efd3ec" providerId="LiveId" clId="{057DAE7D-934D-4FDA-84C2-0A3C19E00598}" dt="2020-11-12T13:23:07.668" v="2174" actId="13822"/>
          <ac:cxnSpMkLst>
            <pc:docMk/>
            <pc:sldMk cId="1623106698" sldId="303"/>
            <ac:cxnSpMk id="24" creationId="{34373498-ABBD-4E97-BDC2-04FBA599C6F3}"/>
          </ac:cxnSpMkLst>
        </pc:cxnChg>
        <pc:cxnChg chg="add mod">
          <ac:chgData name="Aditya Akole" userId="0f15482138efd3ec" providerId="LiveId" clId="{057DAE7D-934D-4FDA-84C2-0A3C19E00598}" dt="2020-11-12T13:23:22.259" v="2178" actId="1076"/>
          <ac:cxnSpMkLst>
            <pc:docMk/>
            <pc:sldMk cId="1623106698" sldId="303"/>
            <ac:cxnSpMk id="25" creationId="{0C52349F-26BE-4DFB-B00E-9AE29C55BB97}"/>
          </ac:cxnSpMkLst>
        </pc:cxnChg>
        <pc:cxnChg chg="add mod">
          <ac:chgData name="Aditya Akole" userId="0f15482138efd3ec" providerId="LiveId" clId="{057DAE7D-934D-4FDA-84C2-0A3C19E00598}" dt="2020-11-12T13:23:16.927" v="2177" actId="1076"/>
          <ac:cxnSpMkLst>
            <pc:docMk/>
            <pc:sldMk cId="1623106698" sldId="303"/>
            <ac:cxnSpMk id="26" creationId="{F0F016F9-7AE3-45AD-8A32-74C31585ED85}"/>
          </ac:cxnSpMkLst>
        </pc:cxnChg>
      </pc:sldChg>
      <pc:sldChg chg="addSp delSp modSp add mod ord">
        <pc:chgData name="Aditya Akole" userId="0f15482138efd3ec" providerId="LiveId" clId="{057DAE7D-934D-4FDA-84C2-0A3C19E00598}" dt="2020-11-12T13:34:37.533" v="2474" actId="1076"/>
        <pc:sldMkLst>
          <pc:docMk/>
          <pc:sldMk cId="1581180676" sldId="304"/>
        </pc:sldMkLst>
        <pc:spChg chg="mod">
          <ac:chgData name="Aditya Akole" userId="0f15482138efd3ec" providerId="LiveId" clId="{057DAE7D-934D-4FDA-84C2-0A3C19E00598}" dt="2020-11-12T13:33:03.291" v="2466" actId="20577"/>
          <ac:spMkLst>
            <pc:docMk/>
            <pc:sldMk cId="1581180676" sldId="304"/>
            <ac:spMk id="2" creationId="{136AA4DE-7E55-45F6-BC36-64220EB5AD4B}"/>
          </ac:spMkLst>
        </pc:spChg>
        <pc:picChg chg="del">
          <ac:chgData name="Aditya Akole" userId="0f15482138efd3ec" providerId="LiveId" clId="{057DAE7D-934D-4FDA-84C2-0A3C19E00598}" dt="2020-11-12T13:33:05.306" v="2467" actId="478"/>
          <ac:picMkLst>
            <pc:docMk/>
            <pc:sldMk cId="1581180676" sldId="304"/>
            <ac:picMk id="4" creationId="{ECEB7FD4-B32D-4153-8B51-677257229E0C}"/>
          </ac:picMkLst>
        </pc:picChg>
        <pc:picChg chg="add mod">
          <ac:chgData name="Aditya Akole" userId="0f15482138efd3ec" providerId="LiveId" clId="{057DAE7D-934D-4FDA-84C2-0A3C19E00598}" dt="2020-11-12T13:34:37.533" v="2474" actId="1076"/>
          <ac:picMkLst>
            <pc:docMk/>
            <pc:sldMk cId="1581180676" sldId="304"/>
            <ac:picMk id="5" creationId="{494D9EF8-4B15-41E3-AA45-82DD47FAD4B1}"/>
          </ac:picMkLst>
        </pc:picChg>
        <pc:picChg chg="del">
          <ac:chgData name="Aditya Akole" userId="0f15482138efd3ec" providerId="LiveId" clId="{057DAE7D-934D-4FDA-84C2-0A3C19E00598}" dt="2020-11-12T13:33:06.775" v="2468" actId="478"/>
          <ac:picMkLst>
            <pc:docMk/>
            <pc:sldMk cId="1581180676" sldId="304"/>
            <ac:picMk id="6" creationId="{1BD1B5A6-A21D-4764-947A-2A1E7FD677FA}"/>
          </ac:picMkLst>
        </pc:picChg>
      </pc:sldChg>
      <pc:sldChg chg="addSp delSp modSp add mod">
        <pc:chgData name="Aditya Akole" userId="0f15482138efd3ec" providerId="LiveId" clId="{057DAE7D-934D-4FDA-84C2-0A3C19E00598}" dt="2020-11-12T13:45:59.825" v="2867" actId="2711"/>
        <pc:sldMkLst>
          <pc:docMk/>
          <pc:sldMk cId="932254079" sldId="305"/>
        </pc:sldMkLst>
        <pc:spChg chg="mod">
          <ac:chgData name="Aditya Akole" userId="0f15482138efd3ec" providerId="LiveId" clId="{057DAE7D-934D-4FDA-84C2-0A3C19E00598}" dt="2020-11-12T13:36:27.263" v="2602" actId="20577"/>
          <ac:spMkLst>
            <pc:docMk/>
            <pc:sldMk cId="932254079" sldId="305"/>
            <ac:spMk id="2" creationId="{136AA4DE-7E55-45F6-BC36-64220EB5AD4B}"/>
          </ac:spMkLst>
        </pc:spChg>
        <pc:spChg chg="add mod">
          <ac:chgData name="Aditya Akole" userId="0f15482138efd3ec" providerId="LiveId" clId="{057DAE7D-934D-4FDA-84C2-0A3C19E00598}" dt="2020-11-12T13:45:59.825" v="2867" actId="2711"/>
          <ac:spMkLst>
            <pc:docMk/>
            <pc:sldMk cId="932254079" sldId="305"/>
            <ac:spMk id="3" creationId="{102FECE6-18D7-4F4E-88F9-10C51A0E87D3}"/>
          </ac:spMkLst>
        </pc:spChg>
        <pc:picChg chg="del">
          <ac:chgData name="Aditya Akole" userId="0f15482138efd3ec" providerId="LiveId" clId="{057DAE7D-934D-4FDA-84C2-0A3C19E00598}" dt="2020-11-12T13:36:34.040" v="2603" actId="478"/>
          <ac:picMkLst>
            <pc:docMk/>
            <pc:sldMk cId="932254079" sldId="305"/>
            <ac:picMk id="5" creationId="{494D9EF8-4B15-41E3-AA45-82DD47FAD4B1}"/>
          </ac:picMkLst>
        </pc:picChg>
        <pc:picChg chg="add mod">
          <ac:chgData name="Aditya Akole" userId="0f15482138efd3ec" providerId="LiveId" clId="{057DAE7D-934D-4FDA-84C2-0A3C19E00598}" dt="2020-11-12T13:38:01.511" v="2606" actId="1076"/>
          <ac:picMkLst>
            <pc:docMk/>
            <pc:sldMk cId="932254079" sldId="305"/>
            <ac:picMk id="2050" creationId="{0624B761-2B97-4842-A937-F75DA453D6FD}"/>
          </ac:picMkLst>
        </pc:picChg>
      </pc:sldChg>
      <pc:sldChg chg="addSp delSp modSp add mod">
        <pc:chgData name="Aditya Akole" userId="0f15482138efd3ec" providerId="LiveId" clId="{057DAE7D-934D-4FDA-84C2-0A3C19E00598}" dt="2020-11-12T13:44:28.117" v="2844" actId="692"/>
        <pc:sldMkLst>
          <pc:docMk/>
          <pc:sldMk cId="765913489" sldId="306"/>
        </pc:sldMkLst>
        <pc:spChg chg="mod">
          <ac:chgData name="Aditya Akole" userId="0f15482138efd3ec" providerId="LiveId" clId="{057DAE7D-934D-4FDA-84C2-0A3C19E00598}" dt="2020-11-12T13:41:49.764" v="2827" actId="20577"/>
          <ac:spMkLst>
            <pc:docMk/>
            <pc:sldMk cId="765913489" sldId="306"/>
            <ac:spMk id="2" creationId="{136AA4DE-7E55-45F6-BC36-64220EB5AD4B}"/>
          </ac:spMkLst>
        </pc:spChg>
        <pc:spChg chg="del">
          <ac:chgData name="Aditya Akole" userId="0f15482138efd3ec" providerId="LiveId" clId="{057DAE7D-934D-4FDA-84C2-0A3C19E00598}" dt="2020-11-12T13:41:55.118" v="2829" actId="478"/>
          <ac:spMkLst>
            <pc:docMk/>
            <pc:sldMk cId="765913489" sldId="306"/>
            <ac:spMk id="3" creationId="{102FECE6-18D7-4F4E-88F9-10C51A0E87D3}"/>
          </ac:spMkLst>
        </pc:spChg>
        <pc:picChg chg="add mod">
          <ac:chgData name="Aditya Akole" userId="0f15482138efd3ec" providerId="LiveId" clId="{057DAE7D-934D-4FDA-84C2-0A3C19E00598}" dt="2020-11-12T13:44:14.804" v="2841" actId="1076"/>
          <ac:picMkLst>
            <pc:docMk/>
            <pc:sldMk cId="765913489" sldId="306"/>
            <ac:picMk id="5" creationId="{48B4BB0E-07EE-4CDB-9EBB-175803D1F730}"/>
          </ac:picMkLst>
        </pc:picChg>
        <pc:picChg chg="add mod">
          <ac:chgData name="Aditya Akole" userId="0f15482138efd3ec" providerId="LiveId" clId="{057DAE7D-934D-4FDA-84C2-0A3C19E00598}" dt="2020-11-12T13:44:28.117" v="2844" actId="692"/>
          <ac:picMkLst>
            <pc:docMk/>
            <pc:sldMk cId="765913489" sldId="306"/>
            <ac:picMk id="7" creationId="{75E5F27B-9AA6-4CC1-BA28-AFDF5D6D7699}"/>
          </ac:picMkLst>
        </pc:picChg>
        <pc:picChg chg="del">
          <ac:chgData name="Aditya Akole" userId="0f15482138efd3ec" providerId="LiveId" clId="{057DAE7D-934D-4FDA-84C2-0A3C19E00598}" dt="2020-11-12T13:41:51.586" v="2828" actId="478"/>
          <ac:picMkLst>
            <pc:docMk/>
            <pc:sldMk cId="765913489" sldId="306"/>
            <ac:picMk id="2050" creationId="{0624B761-2B97-4842-A937-F75DA453D6FD}"/>
          </ac:picMkLst>
        </pc:picChg>
      </pc:sldChg>
      <pc:sldChg chg="addSp delSp modSp add mod">
        <pc:chgData name="Aditya Akole" userId="0f15482138efd3ec" providerId="LiveId" clId="{057DAE7D-934D-4FDA-84C2-0A3C19E00598}" dt="2020-11-12T13:51:17.045" v="3029" actId="255"/>
        <pc:sldMkLst>
          <pc:docMk/>
          <pc:sldMk cId="3654193949" sldId="307"/>
        </pc:sldMkLst>
        <pc:spChg chg="mod">
          <ac:chgData name="Aditya Akole" userId="0f15482138efd3ec" providerId="LiveId" clId="{057DAE7D-934D-4FDA-84C2-0A3C19E00598}" dt="2020-11-12T13:46:23.938" v="2911" actId="20577"/>
          <ac:spMkLst>
            <pc:docMk/>
            <pc:sldMk cId="3654193949" sldId="307"/>
            <ac:spMk id="2" creationId="{136AA4DE-7E55-45F6-BC36-64220EB5AD4B}"/>
          </ac:spMkLst>
        </pc:spChg>
        <pc:graphicFrameChg chg="add mod">
          <ac:chgData name="Aditya Akole" userId="0f15482138efd3ec" providerId="LiveId" clId="{057DAE7D-934D-4FDA-84C2-0A3C19E00598}" dt="2020-11-12T13:51:17.045" v="3029" actId="255"/>
          <ac:graphicFrameMkLst>
            <pc:docMk/>
            <pc:sldMk cId="3654193949" sldId="307"/>
            <ac:graphicFrameMk id="3" creationId="{7BEEB7D7-394E-4000-848C-52960763C109}"/>
          </ac:graphicFrameMkLst>
        </pc:graphicFrameChg>
        <pc:picChg chg="del">
          <ac:chgData name="Aditya Akole" userId="0f15482138efd3ec" providerId="LiveId" clId="{057DAE7D-934D-4FDA-84C2-0A3C19E00598}" dt="2020-11-12T13:45:03.396" v="2856" actId="478"/>
          <ac:picMkLst>
            <pc:docMk/>
            <pc:sldMk cId="3654193949" sldId="307"/>
            <ac:picMk id="5" creationId="{494D9EF8-4B15-41E3-AA45-82DD47FAD4B1}"/>
          </ac:picMkLst>
        </pc:picChg>
      </pc:sldChg>
      <pc:sldChg chg="addSp delSp modSp add mod">
        <pc:chgData name="Aditya Akole" userId="0f15482138efd3ec" providerId="LiveId" clId="{057DAE7D-934D-4FDA-84C2-0A3C19E00598}" dt="2020-11-12T13:55:38.620" v="3470" actId="20577"/>
        <pc:sldMkLst>
          <pc:docMk/>
          <pc:sldMk cId="1575168543" sldId="308"/>
        </pc:sldMkLst>
        <pc:spChg chg="mod">
          <ac:chgData name="Aditya Akole" userId="0f15482138efd3ec" providerId="LiveId" clId="{057DAE7D-934D-4FDA-84C2-0A3C19E00598}" dt="2020-11-12T13:52:37.966" v="3067" actId="20577"/>
          <ac:spMkLst>
            <pc:docMk/>
            <pc:sldMk cId="1575168543" sldId="308"/>
            <ac:spMk id="2" creationId="{136AA4DE-7E55-45F6-BC36-64220EB5AD4B}"/>
          </ac:spMkLst>
        </pc:spChg>
        <pc:spChg chg="add mod">
          <ac:chgData name="Aditya Akole" userId="0f15482138efd3ec" providerId="LiveId" clId="{057DAE7D-934D-4FDA-84C2-0A3C19E00598}" dt="2020-11-12T13:55:38.620" v="3470" actId="20577"/>
          <ac:spMkLst>
            <pc:docMk/>
            <pc:sldMk cId="1575168543" sldId="308"/>
            <ac:spMk id="3" creationId="{69C24862-3BEF-4C82-9DC1-957C9371A16E}"/>
          </ac:spMkLst>
        </pc:spChg>
        <pc:picChg chg="del">
          <ac:chgData name="Aditya Akole" userId="0f15482138efd3ec" providerId="LiveId" clId="{057DAE7D-934D-4FDA-84C2-0A3C19E00598}" dt="2020-11-12T13:52:42.391" v="3068" actId="478"/>
          <ac:picMkLst>
            <pc:docMk/>
            <pc:sldMk cId="1575168543" sldId="308"/>
            <ac:picMk id="5" creationId="{48B4BB0E-07EE-4CDB-9EBB-175803D1F730}"/>
          </ac:picMkLst>
        </pc:picChg>
        <pc:picChg chg="del">
          <ac:chgData name="Aditya Akole" userId="0f15482138efd3ec" providerId="LiveId" clId="{057DAE7D-934D-4FDA-84C2-0A3C19E00598}" dt="2020-11-12T13:52:43.858" v="3069" actId="478"/>
          <ac:picMkLst>
            <pc:docMk/>
            <pc:sldMk cId="1575168543" sldId="308"/>
            <ac:picMk id="7" creationId="{75E5F27B-9AA6-4CC1-BA28-AFDF5D6D7699}"/>
          </ac:picMkLst>
        </pc:picChg>
      </pc:sldChg>
      <pc:sldChg chg="modSp add mod">
        <pc:chgData name="Aditya Akole" userId="0f15482138efd3ec" providerId="LiveId" clId="{057DAE7D-934D-4FDA-84C2-0A3C19E00598}" dt="2020-11-12T13:56:07.040" v="3533" actId="20577"/>
        <pc:sldMkLst>
          <pc:docMk/>
          <pc:sldMk cId="3486599949" sldId="309"/>
        </pc:sldMkLst>
        <pc:spChg chg="mod">
          <ac:chgData name="Aditya Akole" userId="0f15482138efd3ec" providerId="LiveId" clId="{057DAE7D-934D-4FDA-84C2-0A3C19E00598}" dt="2020-11-12T13:55:51.437" v="3482" actId="20577"/>
          <ac:spMkLst>
            <pc:docMk/>
            <pc:sldMk cId="3486599949" sldId="309"/>
            <ac:spMk id="2" creationId="{136AA4DE-7E55-45F6-BC36-64220EB5AD4B}"/>
          </ac:spMkLst>
        </pc:spChg>
        <pc:spChg chg="mod">
          <ac:chgData name="Aditya Akole" userId="0f15482138efd3ec" providerId="LiveId" clId="{057DAE7D-934D-4FDA-84C2-0A3C19E00598}" dt="2020-11-12T13:56:07.040" v="3533" actId="20577"/>
          <ac:spMkLst>
            <pc:docMk/>
            <pc:sldMk cId="3486599949" sldId="309"/>
            <ac:spMk id="3" creationId="{69C24862-3BEF-4C82-9DC1-957C9371A16E}"/>
          </ac:spMkLst>
        </pc:spChg>
      </pc:sldChg>
      <pc:sldChg chg="addSp delSp modSp add mod">
        <pc:chgData name="Aditya Akole" userId="0f15482138efd3ec" providerId="LiveId" clId="{057DAE7D-934D-4FDA-84C2-0A3C19E00598}" dt="2020-11-12T13:56:43.517" v="3546" actId="1076"/>
        <pc:sldMkLst>
          <pc:docMk/>
          <pc:sldMk cId="3572839916" sldId="310"/>
        </pc:sldMkLst>
        <pc:spChg chg="mod">
          <ac:chgData name="Aditya Akole" userId="0f15482138efd3ec" providerId="LiveId" clId="{057DAE7D-934D-4FDA-84C2-0A3C19E00598}" dt="2020-11-12T13:56:30.052" v="3543" actId="20577"/>
          <ac:spMkLst>
            <pc:docMk/>
            <pc:sldMk cId="3572839916" sldId="310"/>
            <ac:spMk id="2" creationId="{136AA4DE-7E55-45F6-BC36-64220EB5AD4B}"/>
          </ac:spMkLst>
        </pc:spChg>
        <pc:spChg chg="del">
          <ac:chgData name="Aditya Akole" userId="0f15482138efd3ec" providerId="LiveId" clId="{057DAE7D-934D-4FDA-84C2-0A3C19E00598}" dt="2020-11-12T13:56:32.242" v="3544" actId="478"/>
          <ac:spMkLst>
            <pc:docMk/>
            <pc:sldMk cId="3572839916" sldId="310"/>
            <ac:spMk id="3" creationId="{69C24862-3BEF-4C82-9DC1-957C9371A16E}"/>
          </ac:spMkLst>
        </pc:spChg>
        <pc:picChg chg="add mod">
          <ac:chgData name="Aditya Akole" userId="0f15482138efd3ec" providerId="LiveId" clId="{057DAE7D-934D-4FDA-84C2-0A3C19E00598}" dt="2020-11-12T13:56:43.517" v="3546" actId="1076"/>
          <ac:picMkLst>
            <pc:docMk/>
            <pc:sldMk cId="3572839916" sldId="310"/>
            <ac:picMk id="5" creationId="{5CBE3498-CAE1-41A6-84D0-AB0789E3BE82}"/>
          </ac:picMkLst>
        </pc:picChg>
      </pc:sldChg>
      <pc:sldMasterChg chg="setBg delSldLayout modSldLayout">
        <pc:chgData name="Aditya Akole" userId="0f15482138efd3ec" providerId="LiveId" clId="{057DAE7D-934D-4FDA-84C2-0A3C19E00598}" dt="2020-11-12T13:57:36.667" v="3551" actId="47"/>
        <pc:sldMasterMkLst>
          <pc:docMk/>
          <pc:sldMasterMk cId="0" sldId="2147483659"/>
        </pc:sldMasterMkLst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49"/>
          </pc:sldLayoutMkLst>
        </pc:sldLayoutChg>
        <pc:sldLayoutChg chg="del setBg">
          <pc:chgData name="Aditya Akole" userId="0f15482138efd3ec" providerId="LiveId" clId="{057DAE7D-934D-4FDA-84C2-0A3C19E00598}" dt="2020-11-12T13:57:36.667" v="3551" actId="47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1"/>
          </pc:sldLayoutMkLst>
        </pc:sldLayoutChg>
        <pc:sldLayoutChg chg="del setBg">
          <pc:chgData name="Aditya Akole" userId="0f15482138efd3ec" providerId="LiveId" clId="{057DAE7D-934D-4FDA-84C2-0A3C19E00598}" dt="2020-11-12T11:26:57.076" v="347" actId="2696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Aditya Akole" userId="0f15482138efd3ec" providerId="LiveId" clId="{057DAE7D-934D-4FDA-84C2-0A3C19E00598}" dt="2020-11-12T11:12:42.881" v="108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Aditya Akole" userId="c26ba0a1-bddc-4757-9a1e-2f96ba30fc4f" providerId="ADAL" clId="{0672A46B-968A-49A3-916E-6D9C61D0D41D}"/>
    <pc:docChg chg="undo custSel addSld delSld modSld">
      <pc:chgData name="Aditya Akole" userId="c26ba0a1-bddc-4757-9a1e-2f96ba30fc4f" providerId="ADAL" clId="{0672A46B-968A-49A3-916E-6D9C61D0D41D}" dt="2020-11-12T23:36:05.869" v="495" actId="1076"/>
      <pc:docMkLst>
        <pc:docMk/>
      </pc:docMkLst>
      <pc:sldChg chg="delSp modSp mod">
        <pc:chgData name="Aditya Akole" userId="c26ba0a1-bddc-4757-9a1e-2f96ba30fc4f" providerId="ADAL" clId="{0672A46B-968A-49A3-916E-6D9C61D0D41D}" dt="2020-11-12T21:34:39.553" v="37" actId="1076"/>
        <pc:sldMkLst>
          <pc:docMk/>
          <pc:sldMk cId="0" sldId="281"/>
        </pc:sldMkLst>
        <pc:spChg chg="del">
          <ac:chgData name="Aditya Akole" userId="c26ba0a1-bddc-4757-9a1e-2f96ba30fc4f" providerId="ADAL" clId="{0672A46B-968A-49A3-916E-6D9C61D0D41D}" dt="2020-11-12T21:34:37.250" v="36" actId="478"/>
          <ac:spMkLst>
            <pc:docMk/>
            <pc:sldMk cId="0" sldId="281"/>
            <ac:spMk id="209" creationId="{00000000-0000-0000-0000-000000000000}"/>
          </ac:spMkLst>
        </pc:spChg>
        <pc:picChg chg="mod">
          <ac:chgData name="Aditya Akole" userId="c26ba0a1-bddc-4757-9a1e-2f96ba30fc4f" providerId="ADAL" clId="{0672A46B-968A-49A3-916E-6D9C61D0D41D}" dt="2020-11-12T21:34:39.553" v="37" actId="1076"/>
          <ac:picMkLst>
            <pc:docMk/>
            <pc:sldMk cId="0" sldId="281"/>
            <ac:picMk id="210" creationId="{00000000-0000-0000-0000-000000000000}"/>
          </ac:picMkLst>
        </pc:picChg>
      </pc:sldChg>
      <pc:sldChg chg="del modNotesTx">
        <pc:chgData name="Aditya Akole" userId="c26ba0a1-bddc-4757-9a1e-2f96ba30fc4f" providerId="ADAL" clId="{0672A46B-968A-49A3-916E-6D9C61D0D41D}" dt="2020-11-12T21:34:14.056" v="32" actId="47"/>
        <pc:sldMkLst>
          <pc:docMk/>
          <pc:sldMk cId="0" sldId="282"/>
        </pc:sldMkLst>
      </pc:sldChg>
      <pc:sldChg chg="del">
        <pc:chgData name="Aditya Akole" userId="c26ba0a1-bddc-4757-9a1e-2f96ba30fc4f" providerId="ADAL" clId="{0672A46B-968A-49A3-916E-6D9C61D0D41D}" dt="2020-11-12T21:33:56.486" v="27" actId="47"/>
        <pc:sldMkLst>
          <pc:docMk/>
          <pc:sldMk cId="0" sldId="283"/>
        </pc:sldMkLst>
      </pc:sldChg>
      <pc:sldChg chg="addSp delSp modSp mod">
        <pc:chgData name="Aditya Akole" userId="c26ba0a1-bddc-4757-9a1e-2f96ba30fc4f" providerId="ADAL" clId="{0672A46B-968A-49A3-916E-6D9C61D0D41D}" dt="2020-11-12T23:35:38.090" v="452" actId="1076"/>
        <pc:sldMkLst>
          <pc:docMk/>
          <pc:sldMk cId="994081919" sldId="295"/>
        </pc:sldMkLst>
        <pc:spChg chg="mod">
          <ac:chgData name="Aditya Akole" userId="c26ba0a1-bddc-4757-9a1e-2f96ba30fc4f" providerId="ADAL" clId="{0672A46B-968A-49A3-916E-6D9C61D0D41D}" dt="2020-11-12T23:35:38.090" v="452" actId="1076"/>
          <ac:spMkLst>
            <pc:docMk/>
            <pc:sldMk cId="994081919" sldId="295"/>
            <ac:spMk id="2" creationId="{136AA4DE-7E55-45F6-BC36-64220EB5AD4B}"/>
          </ac:spMkLst>
        </pc:spChg>
        <pc:spChg chg="mod">
          <ac:chgData name="Aditya Akole" userId="c26ba0a1-bddc-4757-9a1e-2f96ba30fc4f" providerId="ADAL" clId="{0672A46B-968A-49A3-916E-6D9C61D0D41D}" dt="2020-11-12T23:35:11.426" v="447" actId="20577"/>
          <ac:spMkLst>
            <pc:docMk/>
            <pc:sldMk cId="994081919" sldId="295"/>
            <ac:spMk id="11" creationId="{F3B9F36B-D983-460D-8A2F-56D118BBF377}"/>
          </ac:spMkLst>
        </pc:spChg>
        <pc:picChg chg="mod">
          <ac:chgData name="Aditya Akole" userId="c26ba0a1-bddc-4757-9a1e-2f96ba30fc4f" providerId="ADAL" clId="{0672A46B-968A-49A3-916E-6D9C61D0D41D}" dt="2020-11-12T23:34:46.592" v="381" actId="1076"/>
          <ac:picMkLst>
            <pc:docMk/>
            <pc:sldMk cId="994081919" sldId="295"/>
            <ac:picMk id="3" creationId="{38E2AB2C-5BA6-4557-BE42-34659A4EEBF3}"/>
          </ac:picMkLst>
        </pc:picChg>
        <pc:picChg chg="del mod">
          <ac:chgData name="Aditya Akole" userId="c26ba0a1-bddc-4757-9a1e-2f96ba30fc4f" providerId="ADAL" clId="{0672A46B-968A-49A3-916E-6D9C61D0D41D}" dt="2020-11-12T23:33:12.549" v="323" actId="478"/>
          <ac:picMkLst>
            <pc:docMk/>
            <pc:sldMk cId="994081919" sldId="295"/>
            <ac:picMk id="4" creationId="{5526EFFD-5C00-4774-AC29-69ADD4CA1A61}"/>
          </ac:picMkLst>
        </pc:picChg>
        <pc:picChg chg="add del mod">
          <ac:chgData name="Aditya Akole" userId="c26ba0a1-bddc-4757-9a1e-2f96ba30fc4f" providerId="ADAL" clId="{0672A46B-968A-49A3-916E-6D9C61D0D41D}" dt="2020-11-12T23:33:50.245" v="333" actId="478"/>
          <ac:picMkLst>
            <pc:docMk/>
            <pc:sldMk cId="994081919" sldId="295"/>
            <ac:picMk id="6" creationId="{C3405D0B-19BA-42E5-BD8F-BD1D8EB184C7}"/>
          </ac:picMkLst>
        </pc:picChg>
        <pc:picChg chg="mod">
          <ac:chgData name="Aditya Akole" userId="c26ba0a1-bddc-4757-9a1e-2f96ba30fc4f" providerId="ADAL" clId="{0672A46B-968A-49A3-916E-6D9C61D0D41D}" dt="2020-11-12T23:34:48.972" v="382" actId="1076"/>
          <ac:picMkLst>
            <pc:docMk/>
            <pc:sldMk cId="994081919" sldId="295"/>
            <ac:picMk id="10" creationId="{D9333A24-7712-4AF8-A118-9AD2A83960A2}"/>
          </ac:picMkLst>
        </pc:picChg>
      </pc:sldChg>
      <pc:sldChg chg="modSp mod">
        <pc:chgData name="Aditya Akole" userId="c26ba0a1-bddc-4757-9a1e-2f96ba30fc4f" providerId="ADAL" clId="{0672A46B-968A-49A3-916E-6D9C61D0D41D}" dt="2020-11-12T21:35:19.704" v="55" actId="20577"/>
        <pc:sldMkLst>
          <pc:docMk/>
          <pc:sldMk cId="1623106698" sldId="303"/>
        </pc:sldMkLst>
        <pc:spChg chg="mod">
          <ac:chgData name="Aditya Akole" userId="c26ba0a1-bddc-4757-9a1e-2f96ba30fc4f" providerId="ADAL" clId="{0672A46B-968A-49A3-916E-6D9C61D0D41D}" dt="2020-11-12T21:35:19.704" v="55" actId="20577"/>
          <ac:spMkLst>
            <pc:docMk/>
            <pc:sldMk cId="1623106698" sldId="303"/>
            <ac:spMk id="33" creationId="{47A7724C-BFC2-40A3-B321-B09ECD867A4B}"/>
          </ac:spMkLst>
        </pc:spChg>
      </pc:sldChg>
      <pc:sldChg chg="modSp mod">
        <pc:chgData name="Aditya Akole" userId="c26ba0a1-bddc-4757-9a1e-2f96ba30fc4f" providerId="ADAL" clId="{0672A46B-968A-49A3-916E-6D9C61D0D41D}" dt="2020-11-12T21:20:12.142" v="0" actId="1076"/>
        <pc:sldMkLst>
          <pc:docMk/>
          <pc:sldMk cId="686368760" sldId="313"/>
        </pc:sldMkLst>
        <pc:picChg chg="mod">
          <ac:chgData name="Aditya Akole" userId="c26ba0a1-bddc-4757-9a1e-2f96ba30fc4f" providerId="ADAL" clId="{0672A46B-968A-49A3-916E-6D9C61D0D41D}" dt="2020-11-12T21:20:12.142" v="0" actId="1076"/>
          <ac:picMkLst>
            <pc:docMk/>
            <pc:sldMk cId="686368760" sldId="313"/>
            <ac:picMk id="3" creationId="{D3E89D3C-C95C-4C13-A5E6-540549C63CC7}"/>
          </ac:picMkLst>
        </pc:picChg>
      </pc:sldChg>
      <pc:sldChg chg="addSp delSp modSp add mod modNotesTx">
        <pc:chgData name="Aditya Akole" userId="c26ba0a1-bddc-4757-9a1e-2f96ba30fc4f" providerId="ADAL" clId="{0672A46B-968A-49A3-916E-6D9C61D0D41D}" dt="2020-11-12T21:51:06.828" v="320" actId="14100"/>
        <pc:sldMkLst>
          <pc:docMk/>
          <pc:sldMk cId="129813561" sldId="314"/>
        </pc:sldMkLst>
        <pc:spChg chg="mod">
          <ac:chgData name="Aditya Akole" userId="c26ba0a1-bddc-4757-9a1e-2f96ba30fc4f" providerId="ADAL" clId="{0672A46B-968A-49A3-916E-6D9C61D0D41D}" dt="2020-11-12T21:36:57.907" v="117" actId="20577"/>
          <ac:spMkLst>
            <pc:docMk/>
            <pc:sldMk cId="129813561" sldId="314"/>
            <ac:spMk id="2" creationId="{136AA4DE-7E55-45F6-BC36-64220EB5AD4B}"/>
          </ac:spMkLst>
        </pc:spChg>
        <pc:spChg chg="add mod">
          <ac:chgData name="Aditya Akole" userId="c26ba0a1-bddc-4757-9a1e-2f96ba30fc4f" providerId="ADAL" clId="{0672A46B-968A-49A3-916E-6D9C61D0D41D}" dt="2020-11-12T21:50:42.894" v="312" actId="692"/>
          <ac:spMkLst>
            <pc:docMk/>
            <pc:sldMk cId="129813561" sldId="314"/>
            <ac:spMk id="6" creationId="{669C9D30-2639-4113-8F23-EF363735B25F}"/>
          </ac:spMkLst>
        </pc:spChg>
        <pc:spChg chg="add mod">
          <ac:chgData name="Aditya Akole" userId="c26ba0a1-bddc-4757-9a1e-2f96ba30fc4f" providerId="ADAL" clId="{0672A46B-968A-49A3-916E-6D9C61D0D41D}" dt="2020-11-12T21:50:58.587" v="317" actId="14100"/>
          <ac:spMkLst>
            <pc:docMk/>
            <pc:sldMk cId="129813561" sldId="314"/>
            <ac:spMk id="9" creationId="{FD081B72-A644-45A6-A424-93C444A6B4E8}"/>
          </ac:spMkLst>
        </pc:spChg>
        <pc:spChg chg="add mod">
          <ac:chgData name="Aditya Akole" userId="c26ba0a1-bddc-4757-9a1e-2f96ba30fc4f" providerId="ADAL" clId="{0672A46B-968A-49A3-916E-6D9C61D0D41D}" dt="2020-11-12T21:51:06.828" v="320" actId="14100"/>
          <ac:spMkLst>
            <pc:docMk/>
            <pc:sldMk cId="129813561" sldId="314"/>
            <ac:spMk id="11" creationId="{D98C7D33-5B9D-45DC-89EB-7DB8ACDA219A}"/>
          </ac:spMkLst>
        </pc:spChg>
        <pc:picChg chg="add mod">
          <ac:chgData name="Aditya Akole" userId="c26ba0a1-bddc-4757-9a1e-2f96ba30fc4f" providerId="ADAL" clId="{0672A46B-968A-49A3-916E-6D9C61D0D41D}" dt="2020-11-12T21:50:52.064" v="315" actId="1076"/>
          <ac:picMkLst>
            <pc:docMk/>
            <pc:sldMk cId="129813561" sldId="314"/>
            <ac:picMk id="4" creationId="{2993C27B-7FD4-4DDA-86FB-EAA0AAE33DEF}"/>
          </ac:picMkLst>
        </pc:picChg>
        <pc:picChg chg="del">
          <ac:chgData name="Aditya Akole" userId="c26ba0a1-bddc-4757-9a1e-2f96ba30fc4f" providerId="ADAL" clId="{0672A46B-968A-49A3-916E-6D9C61D0D41D}" dt="2020-11-12T21:33:46.460" v="23" actId="478"/>
          <ac:picMkLst>
            <pc:docMk/>
            <pc:sldMk cId="129813561" sldId="314"/>
            <ac:picMk id="5" creationId="{48B4BB0E-07EE-4CDB-9EBB-175803D1F730}"/>
          </ac:picMkLst>
        </pc:picChg>
        <pc:picChg chg="del">
          <ac:chgData name="Aditya Akole" userId="c26ba0a1-bddc-4757-9a1e-2f96ba30fc4f" providerId="ADAL" clId="{0672A46B-968A-49A3-916E-6D9C61D0D41D}" dt="2020-11-12T21:33:46.897" v="24" actId="478"/>
          <ac:picMkLst>
            <pc:docMk/>
            <pc:sldMk cId="129813561" sldId="314"/>
            <ac:picMk id="7" creationId="{75E5F27B-9AA6-4CC1-BA28-AFDF5D6D7699}"/>
          </ac:picMkLst>
        </pc:picChg>
      </pc:sldChg>
      <pc:sldChg chg="addSp delSp modSp add mod modNotesTx">
        <pc:chgData name="Aditya Akole" userId="c26ba0a1-bddc-4757-9a1e-2f96ba30fc4f" providerId="ADAL" clId="{0672A46B-968A-49A3-916E-6D9C61D0D41D}" dt="2020-11-12T21:47:05.364" v="289" actId="1076"/>
        <pc:sldMkLst>
          <pc:docMk/>
          <pc:sldMk cId="844406292" sldId="315"/>
        </pc:sldMkLst>
        <pc:spChg chg="mod">
          <ac:chgData name="Aditya Akole" userId="c26ba0a1-bddc-4757-9a1e-2f96ba30fc4f" providerId="ADAL" clId="{0672A46B-968A-49A3-916E-6D9C61D0D41D}" dt="2020-11-12T21:37:04.560" v="120"/>
          <ac:spMkLst>
            <pc:docMk/>
            <pc:sldMk cId="844406292" sldId="315"/>
            <ac:spMk id="2" creationId="{136AA4DE-7E55-45F6-BC36-64220EB5AD4B}"/>
          </ac:spMkLst>
        </pc:spChg>
        <pc:graphicFrameChg chg="add del mod modGraphic">
          <ac:chgData name="Aditya Akole" userId="c26ba0a1-bddc-4757-9a1e-2f96ba30fc4f" providerId="ADAL" clId="{0672A46B-968A-49A3-916E-6D9C61D0D41D}" dt="2020-11-12T21:44:57.816" v="262" actId="478"/>
          <ac:graphicFrameMkLst>
            <pc:docMk/>
            <pc:sldMk cId="844406292" sldId="315"/>
            <ac:graphicFrameMk id="3" creationId="{2B502CEB-3121-45A0-B98F-BB0D10C14188}"/>
          </ac:graphicFrameMkLst>
        </pc:graphicFrameChg>
        <pc:graphicFrameChg chg="add del mod modGraphic">
          <ac:chgData name="Aditya Akole" userId="c26ba0a1-bddc-4757-9a1e-2f96ba30fc4f" providerId="ADAL" clId="{0672A46B-968A-49A3-916E-6D9C61D0D41D}" dt="2020-11-12T21:46:19.690" v="287" actId="478"/>
          <ac:graphicFrameMkLst>
            <pc:docMk/>
            <pc:sldMk cId="844406292" sldId="315"/>
            <ac:graphicFrameMk id="4" creationId="{E9F5D50A-C486-4832-BB9D-A5893E374DE0}"/>
          </ac:graphicFrameMkLst>
        </pc:graphicFrameChg>
        <pc:picChg chg="add mod">
          <ac:chgData name="Aditya Akole" userId="c26ba0a1-bddc-4757-9a1e-2f96ba30fc4f" providerId="ADAL" clId="{0672A46B-968A-49A3-916E-6D9C61D0D41D}" dt="2020-11-12T21:47:05.364" v="289" actId="1076"/>
          <ac:picMkLst>
            <pc:docMk/>
            <pc:sldMk cId="844406292" sldId="315"/>
            <ac:picMk id="1026" creationId="{57CA8E20-0DD8-4730-942D-43F2D9BA3950}"/>
          </ac:picMkLst>
        </pc:picChg>
      </pc:sldChg>
      <pc:sldChg chg="addSp delSp modSp add mod">
        <pc:chgData name="Aditya Akole" userId="c26ba0a1-bddc-4757-9a1e-2f96ba30fc4f" providerId="ADAL" clId="{0672A46B-968A-49A3-916E-6D9C61D0D41D}" dt="2020-11-12T23:36:05.869" v="495" actId="1076"/>
        <pc:sldMkLst>
          <pc:docMk/>
          <pc:sldMk cId="2041701671" sldId="316"/>
        </pc:sldMkLst>
        <pc:spChg chg="mod">
          <ac:chgData name="Aditya Akole" userId="c26ba0a1-bddc-4757-9a1e-2f96ba30fc4f" providerId="ADAL" clId="{0672A46B-968A-49A3-916E-6D9C61D0D41D}" dt="2020-11-12T23:35:58.582" v="493" actId="20577"/>
          <ac:spMkLst>
            <pc:docMk/>
            <pc:sldMk cId="2041701671" sldId="316"/>
            <ac:spMk id="2" creationId="{136AA4DE-7E55-45F6-BC36-64220EB5AD4B}"/>
          </ac:spMkLst>
        </pc:spChg>
        <pc:spChg chg="del">
          <ac:chgData name="Aditya Akole" userId="c26ba0a1-bddc-4757-9a1e-2f96ba30fc4f" providerId="ADAL" clId="{0672A46B-968A-49A3-916E-6D9C61D0D41D}" dt="2020-11-12T23:35:24.679" v="450" actId="478"/>
          <ac:spMkLst>
            <pc:docMk/>
            <pc:sldMk cId="2041701671" sldId="316"/>
            <ac:spMk id="11" creationId="{F3B9F36B-D983-460D-8A2F-56D118BBF377}"/>
          </ac:spMkLst>
        </pc:spChg>
        <pc:picChg chg="del">
          <ac:chgData name="Aditya Akole" userId="c26ba0a1-bddc-4757-9a1e-2f96ba30fc4f" providerId="ADAL" clId="{0672A46B-968A-49A3-916E-6D9C61D0D41D}" dt="2020-11-12T23:35:22.620" v="449" actId="478"/>
          <ac:picMkLst>
            <pc:docMk/>
            <pc:sldMk cId="2041701671" sldId="316"/>
            <ac:picMk id="3" creationId="{38E2AB2C-5BA6-4557-BE42-34659A4EEBF3}"/>
          </ac:picMkLst>
        </pc:picChg>
        <pc:picChg chg="add mod">
          <ac:chgData name="Aditya Akole" userId="c26ba0a1-bddc-4757-9a1e-2f96ba30fc4f" providerId="ADAL" clId="{0672A46B-968A-49A3-916E-6D9C61D0D41D}" dt="2020-11-12T23:36:05.869" v="495" actId="1076"/>
          <ac:picMkLst>
            <pc:docMk/>
            <pc:sldMk cId="2041701671" sldId="316"/>
            <ac:picMk id="5" creationId="{422DD2E1-78E2-48FF-99F3-E45CC4B549AB}"/>
          </ac:picMkLst>
        </pc:picChg>
        <pc:picChg chg="del">
          <ac:chgData name="Aditya Akole" userId="c26ba0a1-bddc-4757-9a1e-2f96ba30fc4f" providerId="ADAL" clId="{0672A46B-968A-49A3-916E-6D9C61D0D41D}" dt="2020-11-12T23:35:26.396" v="451" actId="478"/>
          <ac:picMkLst>
            <pc:docMk/>
            <pc:sldMk cId="2041701671" sldId="316"/>
            <ac:picMk id="10" creationId="{D9333A24-7712-4AF8-A118-9AD2A83960A2}"/>
          </ac:picMkLst>
        </pc:picChg>
      </pc:sldChg>
    </pc:docChg>
  </pc:docChgLst>
  <pc:docChgLst>
    <pc:chgData name="Yash Bansal" userId="1e232273-fbe7-4b25-b198-aa484383d2c0" providerId="ADAL" clId="{25A1170D-2BC0-4E52-98B7-D6FD2FAEDE6A}"/>
    <pc:docChg chg="undo custSel addSld modSld">
      <pc:chgData name="Yash Bansal" userId="1e232273-fbe7-4b25-b198-aa484383d2c0" providerId="ADAL" clId="{25A1170D-2BC0-4E52-98B7-D6FD2FAEDE6A}" dt="2020-11-12T23:44:03.140" v="560" actId="20577"/>
      <pc:docMkLst>
        <pc:docMk/>
      </pc:docMkLst>
      <pc:sldChg chg="addSp delSp modSp mod">
        <pc:chgData name="Yash Bansal" userId="1e232273-fbe7-4b25-b198-aa484383d2c0" providerId="ADAL" clId="{25A1170D-2BC0-4E52-98B7-D6FD2FAEDE6A}" dt="2020-11-12T22:28:27.581" v="172" actId="113"/>
        <pc:sldMkLst>
          <pc:docMk/>
          <pc:sldMk cId="765913489" sldId="306"/>
        </pc:sldMkLst>
        <pc:spChg chg="add del">
          <ac:chgData name="Yash Bansal" userId="1e232273-fbe7-4b25-b198-aa484383d2c0" providerId="ADAL" clId="{25A1170D-2BC0-4E52-98B7-D6FD2FAEDE6A}" dt="2020-11-12T22:25:27.503" v="13" actId="478"/>
          <ac:spMkLst>
            <pc:docMk/>
            <pc:sldMk cId="765913489" sldId="306"/>
            <ac:spMk id="3" creationId="{4CD7FE93-69ED-42C2-9D90-0F1CA290007C}"/>
          </ac:spMkLst>
        </pc:spChg>
        <pc:spChg chg="add del mod">
          <ac:chgData name="Yash Bansal" userId="1e232273-fbe7-4b25-b198-aa484383d2c0" providerId="ADAL" clId="{25A1170D-2BC0-4E52-98B7-D6FD2FAEDE6A}" dt="2020-11-12T22:26:26.213" v="20" actId="478"/>
          <ac:spMkLst>
            <pc:docMk/>
            <pc:sldMk cId="765913489" sldId="306"/>
            <ac:spMk id="4" creationId="{DF762413-926E-4A37-850F-042915D205AC}"/>
          </ac:spMkLst>
        </pc:spChg>
        <pc:spChg chg="add del mod">
          <ac:chgData name="Yash Bansal" userId="1e232273-fbe7-4b25-b198-aa484383d2c0" providerId="ADAL" clId="{25A1170D-2BC0-4E52-98B7-D6FD2FAEDE6A}" dt="2020-11-12T22:28:27.581" v="172" actId="113"/>
          <ac:spMkLst>
            <pc:docMk/>
            <pc:sldMk cId="765913489" sldId="306"/>
            <ac:spMk id="8" creationId="{4B339F77-7C56-46B0-96E9-5E81871B9797}"/>
          </ac:spMkLst>
        </pc:spChg>
        <pc:picChg chg="del">
          <ac:chgData name="Yash Bansal" userId="1e232273-fbe7-4b25-b198-aa484383d2c0" providerId="ADAL" clId="{25A1170D-2BC0-4E52-98B7-D6FD2FAEDE6A}" dt="2020-11-12T22:24:57.069" v="8" actId="478"/>
          <ac:picMkLst>
            <pc:docMk/>
            <pc:sldMk cId="765913489" sldId="306"/>
            <ac:picMk id="5" creationId="{48B4BB0E-07EE-4CDB-9EBB-175803D1F730}"/>
          </ac:picMkLst>
        </pc:picChg>
        <pc:picChg chg="mod">
          <ac:chgData name="Yash Bansal" userId="1e232273-fbe7-4b25-b198-aa484383d2c0" providerId="ADAL" clId="{25A1170D-2BC0-4E52-98B7-D6FD2FAEDE6A}" dt="2020-11-12T22:28:22.015" v="171" actId="14100"/>
          <ac:picMkLst>
            <pc:docMk/>
            <pc:sldMk cId="765913489" sldId="306"/>
            <ac:picMk id="7" creationId="{75E5F27B-9AA6-4CC1-BA28-AFDF5D6D7699}"/>
          </ac:picMkLst>
        </pc:picChg>
      </pc:sldChg>
      <pc:sldChg chg="modSp mod">
        <pc:chgData name="Yash Bansal" userId="1e232273-fbe7-4b25-b198-aa484383d2c0" providerId="ADAL" clId="{25A1170D-2BC0-4E52-98B7-D6FD2FAEDE6A}" dt="2020-11-12T23:44:03.140" v="560" actId="20577"/>
        <pc:sldMkLst>
          <pc:docMk/>
          <pc:sldMk cId="1575168543" sldId="308"/>
        </pc:sldMkLst>
        <pc:spChg chg="mod">
          <ac:chgData name="Yash Bansal" userId="1e232273-fbe7-4b25-b198-aa484383d2c0" providerId="ADAL" clId="{25A1170D-2BC0-4E52-98B7-D6FD2FAEDE6A}" dt="2020-11-12T23:44:03.140" v="560" actId="20577"/>
          <ac:spMkLst>
            <pc:docMk/>
            <pc:sldMk cId="1575168543" sldId="308"/>
            <ac:spMk id="3" creationId="{69C24862-3BEF-4C82-9DC1-957C9371A16E}"/>
          </ac:spMkLst>
        </pc:spChg>
      </pc:sldChg>
      <pc:sldChg chg="addSp delSp modSp add mod">
        <pc:chgData name="Yash Bansal" userId="1e232273-fbe7-4b25-b198-aa484383d2c0" providerId="ADAL" clId="{25A1170D-2BC0-4E52-98B7-D6FD2FAEDE6A}" dt="2020-11-12T20:51:15.589" v="7" actId="123"/>
        <pc:sldMkLst>
          <pc:docMk/>
          <pc:sldMk cId="3707225887" sldId="312"/>
        </pc:sldMkLst>
        <pc:spChg chg="add mod">
          <ac:chgData name="Yash Bansal" userId="1e232273-fbe7-4b25-b198-aa484383d2c0" providerId="ADAL" clId="{25A1170D-2BC0-4E52-98B7-D6FD2FAEDE6A}" dt="2020-11-12T20:51:15.589" v="7" actId="123"/>
          <ac:spMkLst>
            <pc:docMk/>
            <pc:sldMk cId="3707225887" sldId="312"/>
            <ac:spMk id="5" creationId="{018AA372-6A08-4319-8F69-A5CB05598597}"/>
          </ac:spMkLst>
        </pc:spChg>
        <pc:picChg chg="del">
          <ac:chgData name="Yash Bansal" userId="1e232273-fbe7-4b25-b198-aa484383d2c0" providerId="ADAL" clId="{25A1170D-2BC0-4E52-98B7-D6FD2FAEDE6A}" dt="2020-11-12T20:51:00.615" v="1" actId="478"/>
          <ac:picMkLst>
            <pc:docMk/>
            <pc:sldMk cId="3707225887" sldId="312"/>
            <ac:picMk id="7" creationId="{4C81C92A-CB83-47E8-9C92-A9ABEA04EF8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F1F9B-D0AF-4A06-9677-12F59B3527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45655-E493-40D8-BBC4-7E912E0815A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Product Placement</a:t>
          </a:r>
        </a:p>
      </dgm:t>
    </dgm:pt>
    <dgm:pt modelId="{8DD3D0D7-C5BD-44EC-B024-5D8CF28FFD4D}" type="parTrans" cxnId="{EF78952B-BAAC-433A-8A3E-84661DBF43BD}">
      <dgm:prSet/>
      <dgm:spPr/>
      <dgm:t>
        <a:bodyPr/>
        <a:lstStyle/>
        <a:p>
          <a:endParaRPr lang="en-US"/>
        </a:p>
      </dgm:t>
    </dgm:pt>
    <dgm:pt modelId="{2BCE8C8C-7892-48D0-AFAA-4E673F1047FF}" type="sibTrans" cxnId="{EF78952B-BAAC-433A-8A3E-84661DBF43BD}">
      <dgm:prSet/>
      <dgm:spPr/>
      <dgm:t>
        <a:bodyPr/>
        <a:lstStyle/>
        <a:p>
          <a:endParaRPr lang="en-US"/>
        </a:p>
      </dgm:t>
    </dgm:pt>
    <dgm:pt modelId="{E75116D7-F63D-4F5F-BF20-242BED3EA24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Bundle Purchase Offers</a:t>
          </a:r>
        </a:p>
      </dgm:t>
    </dgm:pt>
    <dgm:pt modelId="{EE4DE56B-AF69-4AA3-94E3-A75EF220F6C3}" type="parTrans" cxnId="{514B7A51-70DF-44C1-8FFE-3F3C0DB1084F}">
      <dgm:prSet/>
      <dgm:spPr/>
      <dgm:t>
        <a:bodyPr/>
        <a:lstStyle/>
        <a:p>
          <a:endParaRPr lang="en-US"/>
        </a:p>
      </dgm:t>
    </dgm:pt>
    <dgm:pt modelId="{C8C76C15-D3B9-4743-8A71-FC0AAED7C549}" type="sibTrans" cxnId="{514B7A51-70DF-44C1-8FFE-3F3C0DB1084F}">
      <dgm:prSet/>
      <dgm:spPr/>
      <dgm:t>
        <a:bodyPr/>
        <a:lstStyle/>
        <a:p>
          <a:endParaRPr lang="en-US"/>
        </a:p>
      </dgm:t>
    </dgm:pt>
    <dgm:pt modelId="{0C44562C-F7C9-4497-B91E-5CFDD4661AF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Marketing Promotions</a:t>
          </a:r>
        </a:p>
      </dgm:t>
    </dgm:pt>
    <dgm:pt modelId="{B00C0D8B-3BD5-47AD-80DF-273FE35BDF91}" type="parTrans" cxnId="{557133E5-1C32-41A4-AD51-39C6BD97E82E}">
      <dgm:prSet/>
      <dgm:spPr/>
      <dgm:t>
        <a:bodyPr/>
        <a:lstStyle/>
        <a:p>
          <a:endParaRPr lang="en-US"/>
        </a:p>
      </dgm:t>
    </dgm:pt>
    <dgm:pt modelId="{B1A19604-0460-4C99-8CA5-3EDB2ADEF316}" type="sibTrans" cxnId="{557133E5-1C32-41A4-AD51-39C6BD97E82E}">
      <dgm:prSet/>
      <dgm:spPr/>
      <dgm:t>
        <a:bodyPr/>
        <a:lstStyle/>
        <a:p>
          <a:endParaRPr lang="en-US"/>
        </a:p>
      </dgm:t>
    </dgm:pt>
    <dgm:pt modelId="{3DC99BBF-3301-4A04-8E65-0AF32BFE6DD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Channel Optimization</a:t>
          </a:r>
        </a:p>
      </dgm:t>
    </dgm:pt>
    <dgm:pt modelId="{A2398C66-F8D6-47E9-AFDD-B4AE94E01FF5}" type="parTrans" cxnId="{896A9121-85D3-451D-A411-4AC903FDFC45}">
      <dgm:prSet/>
      <dgm:spPr/>
      <dgm:t>
        <a:bodyPr/>
        <a:lstStyle/>
        <a:p>
          <a:endParaRPr lang="en-US"/>
        </a:p>
      </dgm:t>
    </dgm:pt>
    <dgm:pt modelId="{5DDDBA64-20B5-4D4A-A337-4C65A230E6CB}" type="sibTrans" cxnId="{896A9121-85D3-451D-A411-4AC903FDFC45}">
      <dgm:prSet/>
      <dgm:spPr/>
      <dgm:t>
        <a:bodyPr/>
        <a:lstStyle/>
        <a:p>
          <a:endParaRPr lang="en-US"/>
        </a:p>
      </dgm:t>
    </dgm:pt>
    <dgm:pt modelId="{1E164DA6-921E-491E-9F2F-1664FC50279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/>
            <a:t>Increase sales</a:t>
          </a:r>
        </a:p>
      </dgm:t>
    </dgm:pt>
    <dgm:pt modelId="{28B72F3E-C1A6-4D45-9F88-4CE4E7587714}" type="parTrans" cxnId="{93B2D182-6524-4787-B299-E63F103DDFBA}">
      <dgm:prSet/>
      <dgm:spPr/>
      <dgm:t>
        <a:bodyPr/>
        <a:lstStyle/>
        <a:p>
          <a:endParaRPr lang="en-US"/>
        </a:p>
      </dgm:t>
    </dgm:pt>
    <dgm:pt modelId="{60ADEA0A-EEC9-4923-8869-A1A979726BFD}" type="sibTrans" cxnId="{93B2D182-6524-4787-B299-E63F103DDFBA}">
      <dgm:prSet/>
      <dgm:spPr/>
      <dgm:t>
        <a:bodyPr/>
        <a:lstStyle/>
        <a:p>
          <a:endParaRPr lang="en-US"/>
        </a:p>
      </dgm:t>
    </dgm:pt>
    <dgm:pt modelId="{9EEE9F25-D79E-424A-A14C-0F4CFEFDB404}" type="pres">
      <dgm:prSet presAssocID="{D6CF1F9B-D0AF-4A06-9677-12F59B3527E8}" presName="diagram" presStyleCnt="0">
        <dgm:presLayoutVars>
          <dgm:dir/>
          <dgm:resizeHandles val="exact"/>
        </dgm:presLayoutVars>
      </dgm:prSet>
      <dgm:spPr/>
    </dgm:pt>
    <dgm:pt modelId="{B2F59B40-0B5E-4B8A-A250-7441B1E5AA1E}" type="pres">
      <dgm:prSet presAssocID="{9EF45655-E493-40D8-BBC4-7E912E0815A0}" presName="node" presStyleLbl="node1" presStyleIdx="0" presStyleCnt="5">
        <dgm:presLayoutVars>
          <dgm:bulletEnabled val="1"/>
        </dgm:presLayoutVars>
      </dgm:prSet>
      <dgm:spPr/>
    </dgm:pt>
    <dgm:pt modelId="{04A09044-F887-43A1-97E3-8725991CE2D0}" type="pres">
      <dgm:prSet presAssocID="{2BCE8C8C-7892-48D0-AFAA-4E673F1047FF}" presName="sibTrans" presStyleCnt="0"/>
      <dgm:spPr/>
    </dgm:pt>
    <dgm:pt modelId="{7CCBA146-84FE-4BEB-9F96-C467AF55DAA9}" type="pres">
      <dgm:prSet presAssocID="{E75116D7-F63D-4F5F-BF20-242BED3EA24C}" presName="node" presStyleLbl="node1" presStyleIdx="1" presStyleCnt="5">
        <dgm:presLayoutVars>
          <dgm:bulletEnabled val="1"/>
        </dgm:presLayoutVars>
      </dgm:prSet>
      <dgm:spPr/>
    </dgm:pt>
    <dgm:pt modelId="{D9CAD093-EF82-49AA-B5CE-59A3E83C37A1}" type="pres">
      <dgm:prSet presAssocID="{C8C76C15-D3B9-4743-8A71-FC0AAED7C549}" presName="sibTrans" presStyleCnt="0"/>
      <dgm:spPr/>
    </dgm:pt>
    <dgm:pt modelId="{79377F35-68B8-41D8-9F93-3EFE777D6876}" type="pres">
      <dgm:prSet presAssocID="{0C44562C-F7C9-4497-B91E-5CFDD4661AF9}" presName="node" presStyleLbl="node1" presStyleIdx="2" presStyleCnt="5">
        <dgm:presLayoutVars>
          <dgm:bulletEnabled val="1"/>
        </dgm:presLayoutVars>
      </dgm:prSet>
      <dgm:spPr/>
    </dgm:pt>
    <dgm:pt modelId="{C67B617B-F336-4BC9-9FF6-D03A193AC958}" type="pres">
      <dgm:prSet presAssocID="{B1A19604-0460-4C99-8CA5-3EDB2ADEF316}" presName="sibTrans" presStyleCnt="0"/>
      <dgm:spPr/>
    </dgm:pt>
    <dgm:pt modelId="{B4D54467-19C1-401E-B1D6-38768C4B960E}" type="pres">
      <dgm:prSet presAssocID="{3DC99BBF-3301-4A04-8E65-0AF32BFE6DD1}" presName="node" presStyleLbl="node1" presStyleIdx="3" presStyleCnt="5">
        <dgm:presLayoutVars>
          <dgm:bulletEnabled val="1"/>
        </dgm:presLayoutVars>
      </dgm:prSet>
      <dgm:spPr/>
    </dgm:pt>
    <dgm:pt modelId="{4D6BB60A-3847-43D4-8F39-5B046A0DE621}" type="pres">
      <dgm:prSet presAssocID="{5DDDBA64-20B5-4D4A-A337-4C65A230E6CB}" presName="sibTrans" presStyleCnt="0"/>
      <dgm:spPr/>
    </dgm:pt>
    <dgm:pt modelId="{2790B0C0-DD64-4B07-9E90-795348DFFBA5}" type="pres">
      <dgm:prSet presAssocID="{1E164DA6-921E-491E-9F2F-1664FC502794}" presName="node" presStyleLbl="node1" presStyleIdx="4" presStyleCnt="5">
        <dgm:presLayoutVars>
          <dgm:bulletEnabled val="1"/>
        </dgm:presLayoutVars>
      </dgm:prSet>
      <dgm:spPr/>
    </dgm:pt>
  </dgm:ptLst>
  <dgm:cxnLst>
    <dgm:cxn modelId="{896A9121-85D3-451D-A411-4AC903FDFC45}" srcId="{D6CF1F9B-D0AF-4A06-9677-12F59B3527E8}" destId="{3DC99BBF-3301-4A04-8E65-0AF32BFE6DD1}" srcOrd="3" destOrd="0" parTransId="{A2398C66-F8D6-47E9-AFDD-B4AE94E01FF5}" sibTransId="{5DDDBA64-20B5-4D4A-A337-4C65A230E6CB}"/>
    <dgm:cxn modelId="{CE79F626-9F08-40B0-BC7B-DDBEAE3C5ED0}" type="presOf" srcId="{0C44562C-F7C9-4497-B91E-5CFDD4661AF9}" destId="{79377F35-68B8-41D8-9F93-3EFE777D6876}" srcOrd="0" destOrd="0" presId="urn:microsoft.com/office/officeart/2005/8/layout/default"/>
    <dgm:cxn modelId="{115BED27-FF99-4BA5-9EFC-37B590FBA83E}" type="presOf" srcId="{D6CF1F9B-D0AF-4A06-9677-12F59B3527E8}" destId="{9EEE9F25-D79E-424A-A14C-0F4CFEFDB404}" srcOrd="0" destOrd="0" presId="urn:microsoft.com/office/officeart/2005/8/layout/default"/>
    <dgm:cxn modelId="{FAFB1029-DC64-4A9B-8FCA-BE855D9A0311}" type="presOf" srcId="{1E164DA6-921E-491E-9F2F-1664FC502794}" destId="{2790B0C0-DD64-4B07-9E90-795348DFFBA5}" srcOrd="0" destOrd="0" presId="urn:microsoft.com/office/officeart/2005/8/layout/default"/>
    <dgm:cxn modelId="{EF78952B-BAAC-433A-8A3E-84661DBF43BD}" srcId="{D6CF1F9B-D0AF-4A06-9677-12F59B3527E8}" destId="{9EF45655-E493-40D8-BBC4-7E912E0815A0}" srcOrd="0" destOrd="0" parTransId="{8DD3D0D7-C5BD-44EC-B024-5D8CF28FFD4D}" sibTransId="{2BCE8C8C-7892-48D0-AFAA-4E673F1047FF}"/>
    <dgm:cxn modelId="{514B7A51-70DF-44C1-8FFE-3F3C0DB1084F}" srcId="{D6CF1F9B-D0AF-4A06-9677-12F59B3527E8}" destId="{E75116D7-F63D-4F5F-BF20-242BED3EA24C}" srcOrd="1" destOrd="0" parTransId="{EE4DE56B-AF69-4AA3-94E3-A75EF220F6C3}" sibTransId="{C8C76C15-D3B9-4743-8A71-FC0AAED7C549}"/>
    <dgm:cxn modelId="{93B2D182-6524-4787-B299-E63F103DDFBA}" srcId="{D6CF1F9B-D0AF-4A06-9677-12F59B3527E8}" destId="{1E164DA6-921E-491E-9F2F-1664FC502794}" srcOrd="4" destOrd="0" parTransId="{28B72F3E-C1A6-4D45-9F88-4CE4E7587714}" sibTransId="{60ADEA0A-EEC9-4923-8869-A1A979726BFD}"/>
    <dgm:cxn modelId="{179E8683-F140-4A66-B6A9-5EDF076B4B33}" type="presOf" srcId="{9EF45655-E493-40D8-BBC4-7E912E0815A0}" destId="{B2F59B40-0B5E-4B8A-A250-7441B1E5AA1E}" srcOrd="0" destOrd="0" presId="urn:microsoft.com/office/officeart/2005/8/layout/default"/>
    <dgm:cxn modelId="{CA76CD87-39B8-4BEA-B248-D191151037ED}" type="presOf" srcId="{E75116D7-F63D-4F5F-BF20-242BED3EA24C}" destId="{7CCBA146-84FE-4BEB-9F96-C467AF55DAA9}" srcOrd="0" destOrd="0" presId="urn:microsoft.com/office/officeart/2005/8/layout/default"/>
    <dgm:cxn modelId="{7C278F96-94BC-425C-941F-170DD1D6E129}" type="presOf" srcId="{3DC99BBF-3301-4A04-8E65-0AF32BFE6DD1}" destId="{B4D54467-19C1-401E-B1D6-38768C4B960E}" srcOrd="0" destOrd="0" presId="urn:microsoft.com/office/officeart/2005/8/layout/default"/>
    <dgm:cxn modelId="{557133E5-1C32-41A4-AD51-39C6BD97E82E}" srcId="{D6CF1F9B-D0AF-4A06-9677-12F59B3527E8}" destId="{0C44562C-F7C9-4497-B91E-5CFDD4661AF9}" srcOrd="2" destOrd="0" parTransId="{B00C0D8B-3BD5-47AD-80DF-273FE35BDF91}" sibTransId="{B1A19604-0460-4C99-8CA5-3EDB2ADEF316}"/>
    <dgm:cxn modelId="{DB6644DB-5664-4715-AF88-47072CDF7CCF}" type="presParOf" srcId="{9EEE9F25-D79E-424A-A14C-0F4CFEFDB404}" destId="{B2F59B40-0B5E-4B8A-A250-7441B1E5AA1E}" srcOrd="0" destOrd="0" presId="urn:microsoft.com/office/officeart/2005/8/layout/default"/>
    <dgm:cxn modelId="{4C0331A4-4CDA-4046-9A4B-E5FC0BE50842}" type="presParOf" srcId="{9EEE9F25-D79E-424A-A14C-0F4CFEFDB404}" destId="{04A09044-F887-43A1-97E3-8725991CE2D0}" srcOrd="1" destOrd="0" presId="urn:microsoft.com/office/officeart/2005/8/layout/default"/>
    <dgm:cxn modelId="{33399656-2102-49C6-BDA5-52CE8D0B6EED}" type="presParOf" srcId="{9EEE9F25-D79E-424A-A14C-0F4CFEFDB404}" destId="{7CCBA146-84FE-4BEB-9F96-C467AF55DAA9}" srcOrd="2" destOrd="0" presId="urn:microsoft.com/office/officeart/2005/8/layout/default"/>
    <dgm:cxn modelId="{86E869C1-7815-415C-8D4E-0B1763C8941E}" type="presParOf" srcId="{9EEE9F25-D79E-424A-A14C-0F4CFEFDB404}" destId="{D9CAD093-EF82-49AA-B5CE-59A3E83C37A1}" srcOrd="3" destOrd="0" presId="urn:microsoft.com/office/officeart/2005/8/layout/default"/>
    <dgm:cxn modelId="{141CAA9C-0C72-4E53-A863-B0F3EFC39C57}" type="presParOf" srcId="{9EEE9F25-D79E-424A-A14C-0F4CFEFDB404}" destId="{79377F35-68B8-41D8-9F93-3EFE777D6876}" srcOrd="4" destOrd="0" presId="urn:microsoft.com/office/officeart/2005/8/layout/default"/>
    <dgm:cxn modelId="{014541DC-41DC-4C06-A601-B9EDA18256FE}" type="presParOf" srcId="{9EEE9F25-D79E-424A-A14C-0F4CFEFDB404}" destId="{C67B617B-F336-4BC9-9FF6-D03A193AC958}" srcOrd="5" destOrd="0" presId="urn:microsoft.com/office/officeart/2005/8/layout/default"/>
    <dgm:cxn modelId="{29C445FF-EC63-4CEA-9A1B-93ADEF9C6712}" type="presParOf" srcId="{9EEE9F25-D79E-424A-A14C-0F4CFEFDB404}" destId="{B4D54467-19C1-401E-B1D6-38768C4B960E}" srcOrd="6" destOrd="0" presId="urn:microsoft.com/office/officeart/2005/8/layout/default"/>
    <dgm:cxn modelId="{15004926-731D-4077-A02B-AC7E3D35DD02}" type="presParOf" srcId="{9EEE9F25-D79E-424A-A14C-0F4CFEFDB404}" destId="{4D6BB60A-3847-43D4-8F39-5B046A0DE621}" srcOrd="7" destOrd="0" presId="urn:microsoft.com/office/officeart/2005/8/layout/default"/>
    <dgm:cxn modelId="{E2595BA4-123C-4AFA-A229-9CC046962176}" type="presParOf" srcId="{9EEE9F25-D79E-424A-A14C-0F4CFEFDB404}" destId="{2790B0C0-DD64-4B07-9E90-795348DFFBA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EFD0E-3F9C-41AF-864B-AE4960A27A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9C4E0E-15C3-4CA7-8FE8-C1491F10EEE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100">
              <a:latin typeface="Calibri" panose="020F0502020204030204" pitchFamily="34" charset="0"/>
              <a:cs typeface="Calibri" panose="020F0502020204030204" pitchFamily="34" charset="0"/>
            </a:rPr>
            <a:t>Data Cleaning</a:t>
          </a:r>
        </a:p>
      </dgm:t>
    </dgm:pt>
    <dgm:pt modelId="{836560F4-0535-410B-A9AD-AE0D72FA6F80}" type="parTrans" cxnId="{755B98E6-F67E-44E2-8E06-40F00C898F06}">
      <dgm:prSet/>
      <dgm:spPr/>
      <dgm:t>
        <a:bodyPr/>
        <a:lstStyle/>
        <a:p>
          <a:endParaRPr lang="en-US"/>
        </a:p>
      </dgm:t>
    </dgm:pt>
    <dgm:pt modelId="{AB846988-7F6F-4B29-AE5D-B15898B92F47}" type="sibTrans" cxnId="{755B98E6-F67E-44E2-8E06-40F00C898F06}">
      <dgm:prSet/>
      <dgm:spPr/>
      <dgm:t>
        <a:bodyPr/>
        <a:lstStyle/>
        <a:p>
          <a:endParaRPr lang="en-US"/>
        </a:p>
      </dgm:t>
    </dgm:pt>
    <dgm:pt modelId="{460682AF-F4A8-46BD-B884-798B5116F2F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100">
              <a:latin typeface="Calibri" panose="020F0502020204030204" pitchFamily="34" charset="0"/>
              <a:cs typeface="Calibri" panose="020F0502020204030204" pitchFamily="34" charset="0"/>
            </a:rPr>
            <a:t>Trend Analysis</a:t>
          </a:r>
        </a:p>
      </dgm:t>
    </dgm:pt>
    <dgm:pt modelId="{019824E9-32DA-4CED-B8BB-999A11E693B2}" type="parTrans" cxnId="{A15D283D-FAEB-4E9C-94D2-4700914D11E7}">
      <dgm:prSet/>
      <dgm:spPr/>
      <dgm:t>
        <a:bodyPr/>
        <a:lstStyle/>
        <a:p>
          <a:endParaRPr lang="en-US"/>
        </a:p>
      </dgm:t>
    </dgm:pt>
    <dgm:pt modelId="{DA5E09A4-AD72-4E97-BC35-307762D18062}" type="sibTrans" cxnId="{A15D283D-FAEB-4E9C-94D2-4700914D11E7}">
      <dgm:prSet/>
      <dgm:spPr/>
      <dgm:t>
        <a:bodyPr/>
        <a:lstStyle/>
        <a:p>
          <a:endParaRPr lang="en-US"/>
        </a:p>
      </dgm:t>
    </dgm:pt>
    <dgm:pt modelId="{78CC729C-F13F-4E6D-87FD-C2AA589C277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100">
              <a:latin typeface="Calibri" panose="020F0502020204030204" pitchFamily="34" charset="0"/>
              <a:cs typeface="Calibri" panose="020F0502020204030204" pitchFamily="34" charset="0"/>
            </a:rPr>
            <a:t>Data Exploration</a:t>
          </a:r>
        </a:p>
      </dgm:t>
    </dgm:pt>
    <dgm:pt modelId="{4456FD05-DA6C-4F73-A97A-40A908367CF2}" type="sibTrans" cxnId="{946F49C2-15B9-4D7E-9A82-F5CD0277A1D0}">
      <dgm:prSet/>
      <dgm:spPr/>
      <dgm:t>
        <a:bodyPr/>
        <a:lstStyle/>
        <a:p>
          <a:endParaRPr lang="en-US"/>
        </a:p>
      </dgm:t>
    </dgm:pt>
    <dgm:pt modelId="{21E18359-8A82-4D36-B870-DAB9984F9561}" type="parTrans" cxnId="{946F49C2-15B9-4D7E-9A82-F5CD0277A1D0}">
      <dgm:prSet/>
      <dgm:spPr/>
      <dgm:t>
        <a:bodyPr/>
        <a:lstStyle/>
        <a:p>
          <a:endParaRPr lang="en-US"/>
        </a:p>
      </dgm:t>
    </dgm:pt>
    <dgm:pt modelId="{9D4BDBE2-E0A9-453E-9B63-8F68C9183CCE}" type="pres">
      <dgm:prSet presAssocID="{5C5EFD0E-3F9C-41AF-864B-AE4960A27AEC}" presName="linear" presStyleCnt="0">
        <dgm:presLayoutVars>
          <dgm:dir/>
          <dgm:animLvl val="lvl"/>
          <dgm:resizeHandles val="exact"/>
        </dgm:presLayoutVars>
      </dgm:prSet>
      <dgm:spPr/>
    </dgm:pt>
    <dgm:pt modelId="{07D25202-94DC-4ADB-B36C-73703ED471DB}" type="pres">
      <dgm:prSet presAssocID="{F69C4E0E-15C3-4CA7-8FE8-C1491F10EEE4}" presName="parentLin" presStyleCnt="0"/>
      <dgm:spPr/>
    </dgm:pt>
    <dgm:pt modelId="{FD497012-5147-48AB-BDD4-E4B65647A3BC}" type="pres">
      <dgm:prSet presAssocID="{F69C4E0E-15C3-4CA7-8FE8-C1491F10EEE4}" presName="parentLeftMargin" presStyleLbl="node1" presStyleIdx="0" presStyleCnt="3"/>
      <dgm:spPr/>
    </dgm:pt>
    <dgm:pt modelId="{C0F21A41-E7F2-4DEF-9D7D-2892375D7219}" type="pres">
      <dgm:prSet presAssocID="{F69C4E0E-15C3-4CA7-8FE8-C1491F10EE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4E622B-1DC7-46C5-A254-127ABEE44C05}" type="pres">
      <dgm:prSet presAssocID="{F69C4E0E-15C3-4CA7-8FE8-C1491F10EEE4}" presName="negativeSpace" presStyleCnt="0"/>
      <dgm:spPr/>
    </dgm:pt>
    <dgm:pt modelId="{023F7A96-8BA3-417F-88E8-CE93AD8336B7}" type="pres">
      <dgm:prSet presAssocID="{F69C4E0E-15C3-4CA7-8FE8-C1491F10EEE4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5803F738-3B8E-49D7-B622-BD84625C66B6}" type="pres">
      <dgm:prSet presAssocID="{AB846988-7F6F-4B29-AE5D-B15898B92F47}" presName="spaceBetweenRectangles" presStyleCnt="0"/>
      <dgm:spPr/>
    </dgm:pt>
    <dgm:pt modelId="{BDEC5B72-BEF9-4F12-9FA1-3382228E201A}" type="pres">
      <dgm:prSet presAssocID="{78CC729C-F13F-4E6D-87FD-C2AA589C277A}" presName="parentLin" presStyleCnt="0"/>
      <dgm:spPr/>
    </dgm:pt>
    <dgm:pt modelId="{2D27A6E7-6385-44DE-9C8C-33577990E3FD}" type="pres">
      <dgm:prSet presAssocID="{78CC729C-F13F-4E6D-87FD-C2AA589C277A}" presName="parentLeftMargin" presStyleLbl="node1" presStyleIdx="0" presStyleCnt="3"/>
      <dgm:spPr/>
    </dgm:pt>
    <dgm:pt modelId="{65DD8028-7F41-4DFE-A128-836D94710B47}" type="pres">
      <dgm:prSet presAssocID="{78CC729C-F13F-4E6D-87FD-C2AA589C27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9BEE45-96B9-496B-B3C9-16F43A587556}" type="pres">
      <dgm:prSet presAssocID="{78CC729C-F13F-4E6D-87FD-C2AA589C277A}" presName="negativeSpace" presStyleCnt="0"/>
      <dgm:spPr/>
    </dgm:pt>
    <dgm:pt modelId="{C05C7D59-D401-4019-AA63-5065A6FAE1CD}" type="pres">
      <dgm:prSet presAssocID="{78CC729C-F13F-4E6D-87FD-C2AA589C277A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89BEE2A9-0CB5-4514-BDCA-4AAD31ABB544}" type="pres">
      <dgm:prSet presAssocID="{4456FD05-DA6C-4F73-A97A-40A908367CF2}" presName="spaceBetweenRectangles" presStyleCnt="0"/>
      <dgm:spPr/>
    </dgm:pt>
    <dgm:pt modelId="{C2D09338-AF39-40FE-8AC2-1B866E8DE7DA}" type="pres">
      <dgm:prSet presAssocID="{460682AF-F4A8-46BD-B884-798B5116F2F9}" presName="parentLin" presStyleCnt="0"/>
      <dgm:spPr/>
    </dgm:pt>
    <dgm:pt modelId="{A8BDD73E-4408-401D-BBAC-91615A8B45A2}" type="pres">
      <dgm:prSet presAssocID="{460682AF-F4A8-46BD-B884-798B5116F2F9}" presName="parentLeftMargin" presStyleLbl="node1" presStyleIdx="1" presStyleCnt="3"/>
      <dgm:spPr/>
    </dgm:pt>
    <dgm:pt modelId="{5D564D3F-8C80-4AE0-990F-E58C412E75C6}" type="pres">
      <dgm:prSet presAssocID="{460682AF-F4A8-46BD-B884-798B5116F2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8C1C7B-A144-4BBE-ABAE-E3116A25D1E4}" type="pres">
      <dgm:prSet presAssocID="{460682AF-F4A8-46BD-B884-798B5116F2F9}" presName="negativeSpace" presStyleCnt="0"/>
      <dgm:spPr/>
    </dgm:pt>
    <dgm:pt modelId="{680BB5A1-6F58-4215-B92F-69FD25F5EFA4}" type="pres">
      <dgm:prSet presAssocID="{460682AF-F4A8-46BD-B884-798B5116F2F9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C8C0C711-47A4-436E-A579-4E1C0FAD3756}" type="presOf" srcId="{78CC729C-F13F-4E6D-87FD-C2AA589C277A}" destId="{2D27A6E7-6385-44DE-9C8C-33577990E3FD}" srcOrd="0" destOrd="0" presId="urn:microsoft.com/office/officeart/2005/8/layout/list1"/>
    <dgm:cxn modelId="{8FB5F335-CC77-4FA3-B272-85FF0E835CE9}" type="presOf" srcId="{5C5EFD0E-3F9C-41AF-864B-AE4960A27AEC}" destId="{9D4BDBE2-E0A9-453E-9B63-8F68C9183CCE}" srcOrd="0" destOrd="0" presId="urn:microsoft.com/office/officeart/2005/8/layout/list1"/>
    <dgm:cxn modelId="{A15D283D-FAEB-4E9C-94D2-4700914D11E7}" srcId="{5C5EFD0E-3F9C-41AF-864B-AE4960A27AEC}" destId="{460682AF-F4A8-46BD-B884-798B5116F2F9}" srcOrd="2" destOrd="0" parTransId="{019824E9-32DA-4CED-B8BB-999A11E693B2}" sibTransId="{DA5E09A4-AD72-4E97-BC35-307762D18062}"/>
    <dgm:cxn modelId="{564F1369-A259-4F87-A418-AC9EC7E4DC57}" type="presOf" srcId="{78CC729C-F13F-4E6D-87FD-C2AA589C277A}" destId="{65DD8028-7F41-4DFE-A128-836D94710B47}" srcOrd="1" destOrd="0" presId="urn:microsoft.com/office/officeart/2005/8/layout/list1"/>
    <dgm:cxn modelId="{E1B55EA4-6C51-47C5-A8B7-2A7B7DAFB106}" type="presOf" srcId="{460682AF-F4A8-46BD-B884-798B5116F2F9}" destId="{5D564D3F-8C80-4AE0-990F-E58C412E75C6}" srcOrd="1" destOrd="0" presId="urn:microsoft.com/office/officeart/2005/8/layout/list1"/>
    <dgm:cxn modelId="{946F49C2-15B9-4D7E-9A82-F5CD0277A1D0}" srcId="{5C5EFD0E-3F9C-41AF-864B-AE4960A27AEC}" destId="{78CC729C-F13F-4E6D-87FD-C2AA589C277A}" srcOrd="1" destOrd="0" parTransId="{21E18359-8A82-4D36-B870-DAB9984F9561}" sibTransId="{4456FD05-DA6C-4F73-A97A-40A908367CF2}"/>
    <dgm:cxn modelId="{24070EC5-CFB8-4806-8128-1F10C23F3247}" type="presOf" srcId="{F69C4E0E-15C3-4CA7-8FE8-C1491F10EEE4}" destId="{C0F21A41-E7F2-4DEF-9D7D-2892375D7219}" srcOrd="1" destOrd="0" presId="urn:microsoft.com/office/officeart/2005/8/layout/list1"/>
    <dgm:cxn modelId="{BB1843DA-99C9-40A6-812D-588358C4BBB0}" type="presOf" srcId="{F69C4E0E-15C3-4CA7-8FE8-C1491F10EEE4}" destId="{FD497012-5147-48AB-BDD4-E4B65647A3BC}" srcOrd="0" destOrd="0" presId="urn:microsoft.com/office/officeart/2005/8/layout/list1"/>
    <dgm:cxn modelId="{755B98E6-F67E-44E2-8E06-40F00C898F06}" srcId="{5C5EFD0E-3F9C-41AF-864B-AE4960A27AEC}" destId="{F69C4E0E-15C3-4CA7-8FE8-C1491F10EEE4}" srcOrd="0" destOrd="0" parTransId="{836560F4-0535-410B-A9AD-AE0D72FA6F80}" sibTransId="{AB846988-7F6F-4B29-AE5D-B15898B92F47}"/>
    <dgm:cxn modelId="{602FDAF4-A788-4CE9-8935-1017955C6DA9}" type="presOf" srcId="{460682AF-F4A8-46BD-B884-798B5116F2F9}" destId="{A8BDD73E-4408-401D-BBAC-91615A8B45A2}" srcOrd="0" destOrd="0" presId="urn:microsoft.com/office/officeart/2005/8/layout/list1"/>
    <dgm:cxn modelId="{C0F7F938-2681-49B6-BE4D-C3B6C8A5ADA9}" type="presParOf" srcId="{9D4BDBE2-E0A9-453E-9B63-8F68C9183CCE}" destId="{07D25202-94DC-4ADB-B36C-73703ED471DB}" srcOrd="0" destOrd="0" presId="urn:microsoft.com/office/officeart/2005/8/layout/list1"/>
    <dgm:cxn modelId="{F3D086CD-3309-4455-AC40-D492BB7D15B4}" type="presParOf" srcId="{07D25202-94DC-4ADB-B36C-73703ED471DB}" destId="{FD497012-5147-48AB-BDD4-E4B65647A3BC}" srcOrd="0" destOrd="0" presId="urn:microsoft.com/office/officeart/2005/8/layout/list1"/>
    <dgm:cxn modelId="{33AF82F0-8CE5-43B4-B506-3237E1BF8C8D}" type="presParOf" srcId="{07D25202-94DC-4ADB-B36C-73703ED471DB}" destId="{C0F21A41-E7F2-4DEF-9D7D-2892375D7219}" srcOrd="1" destOrd="0" presId="urn:microsoft.com/office/officeart/2005/8/layout/list1"/>
    <dgm:cxn modelId="{06291114-B015-4324-9CD2-84F17F853015}" type="presParOf" srcId="{9D4BDBE2-E0A9-453E-9B63-8F68C9183CCE}" destId="{5D4E622B-1DC7-46C5-A254-127ABEE44C05}" srcOrd="1" destOrd="0" presId="urn:microsoft.com/office/officeart/2005/8/layout/list1"/>
    <dgm:cxn modelId="{82CF40FD-686E-4B62-A336-7DF88C6064F7}" type="presParOf" srcId="{9D4BDBE2-E0A9-453E-9B63-8F68C9183CCE}" destId="{023F7A96-8BA3-417F-88E8-CE93AD8336B7}" srcOrd="2" destOrd="0" presId="urn:microsoft.com/office/officeart/2005/8/layout/list1"/>
    <dgm:cxn modelId="{3BF1EDFB-DE04-4D8E-A700-A308887AFF19}" type="presParOf" srcId="{9D4BDBE2-E0A9-453E-9B63-8F68C9183CCE}" destId="{5803F738-3B8E-49D7-B622-BD84625C66B6}" srcOrd="3" destOrd="0" presId="urn:microsoft.com/office/officeart/2005/8/layout/list1"/>
    <dgm:cxn modelId="{6EE46EC5-9384-411B-B706-5D1490455289}" type="presParOf" srcId="{9D4BDBE2-E0A9-453E-9B63-8F68C9183CCE}" destId="{BDEC5B72-BEF9-4F12-9FA1-3382228E201A}" srcOrd="4" destOrd="0" presId="urn:microsoft.com/office/officeart/2005/8/layout/list1"/>
    <dgm:cxn modelId="{C5716256-2A1C-41C0-8125-533AE0220865}" type="presParOf" srcId="{BDEC5B72-BEF9-4F12-9FA1-3382228E201A}" destId="{2D27A6E7-6385-44DE-9C8C-33577990E3FD}" srcOrd="0" destOrd="0" presId="urn:microsoft.com/office/officeart/2005/8/layout/list1"/>
    <dgm:cxn modelId="{BEA37622-6934-4C31-A261-CEA87D566BDB}" type="presParOf" srcId="{BDEC5B72-BEF9-4F12-9FA1-3382228E201A}" destId="{65DD8028-7F41-4DFE-A128-836D94710B47}" srcOrd="1" destOrd="0" presId="urn:microsoft.com/office/officeart/2005/8/layout/list1"/>
    <dgm:cxn modelId="{926D941C-0747-423B-8A78-8623EB03A4AA}" type="presParOf" srcId="{9D4BDBE2-E0A9-453E-9B63-8F68C9183CCE}" destId="{739BEE45-96B9-496B-B3C9-16F43A587556}" srcOrd="5" destOrd="0" presId="urn:microsoft.com/office/officeart/2005/8/layout/list1"/>
    <dgm:cxn modelId="{2AE99DA3-B990-43EF-8EFE-B5FA3351CE32}" type="presParOf" srcId="{9D4BDBE2-E0A9-453E-9B63-8F68C9183CCE}" destId="{C05C7D59-D401-4019-AA63-5065A6FAE1CD}" srcOrd="6" destOrd="0" presId="urn:microsoft.com/office/officeart/2005/8/layout/list1"/>
    <dgm:cxn modelId="{67D058D1-9B4A-4D9E-A9CB-32AC66B62180}" type="presParOf" srcId="{9D4BDBE2-E0A9-453E-9B63-8F68C9183CCE}" destId="{89BEE2A9-0CB5-4514-BDCA-4AAD31ABB544}" srcOrd="7" destOrd="0" presId="urn:microsoft.com/office/officeart/2005/8/layout/list1"/>
    <dgm:cxn modelId="{1C9BB8AE-50D2-4B58-AC85-FFC48D78E573}" type="presParOf" srcId="{9D4BDBE2-E0A9-453E-9B63-8F68C9183CCE}" destId="{C2D09338-AF39-40FE-8AC2-1B866E8DE7DA}" srcOrd="8" destOrd="0" presId="urn:microsoft.com/office/officeart/2005/8/layout/list1"/>
    <dgm:cxn modelId="{7B0FBC21-52D2-4902-B1FE-2D7B1A9AA45A}" type="presParOf" srcId="{C2D09338-AF39-40FE-8AC2-1B866E8DE7DA}" destId="{A8BDD73E-4408-401D-BBAC-91615A8B45A2}" srcOrd="0" destOrd="0" presId="urn:microsoft.com/office/officeart/2005/8/layout/list1"/>
    <dgm:cxn modelId="{0E7F3D56-7D93-41CF-84A0-C4043BFAA678}" type="presParOf" srcId="{C2D09338-AF39-40FE-8AC2-1B866E8DE7DA}" destId="{5D564D3F-8C80-4AE0-990F-E58C412E75C6}" srcOrd="1" destOrd="0" presId="urn:microsoft.com/office/officeart/2005/8/layout/list1"/>
    <dgm:cxn modelId="{3058670D-8564-46B4-91C6-78EFB457455A}" type="presParOf" srcId="{9D4BDBE2-E0A9-453E-9B63-8F68C9183CCE}" destId="{A08C1C7B-A144-4BBE-ABAE-E3116A25D1E4}" srcOrd="9" destOrd="0" presId="urn:microsoft.com/office/officeart/2005/8/layout/list1"/>
    <dgm:cxn modelId="{E1DF2103-024B-4F41-8527-F3EFB606F461}" type="presParOf" srcId="{9D4BDBE2-E0A9-453E-9B63-8F68C9183CCE}" destId="{680BB5A1-6F58-4215-B92F-69FD25F5EF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B1926-176F-4CDD-852E-C4B1CE1C2F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307D10-141C-4B2D-A4F4-438410A06EC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38765 Records</a:t>
          </a:r>
        </a:p>
      </dgm:t>
    </dgm:pt>
    <dgm:pt modelId="{56B149F3-F956-4008-9E95-C192FF6CFEC4}" type="parTrans" cxnId="{DFA18501-BEB1-4A7D-8407-61C67C1C8F44}">
      <dgm:prSet/>
      <dgm:spPr/>
      <dgm:t>
        <a:bodyPr/>
        <a:lstStyle/>
        <a:p>
          <a:endParaRPr lang="en-US"/>
        </a:p>
      </dgm:t>
    </dgm:pt>
    <dgm:pt modelId="{ECBCD2F8-243B-4672-A0B1-FBB5199BE168}" type="sibTrans" cxnId="{DFA18501-BEB1-4A7D-8407-61C67C1C8F4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EBBC982-57C2-4EA7-AC82-BB43730FF53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3898 Members</a:t>
          </a:r>
          <a:r>
            <a:rPr lang="en-US"/>
            <a:t>	</a:t>
          </a:r>
        </a:p>
      </dgm:t>
    </dgm:pt>
    <dgm:pt modelId="{6150398C-21A2-472F-8383-D1F176883C62}" type="parTrans" cxnId="{14E43E6D-5A7D-46C0-9E37-B96BC0549F1E}">
      <dgm:prSet/>
      <dgm:spPr/>
      <dgm:t>
        <a:bodyPr/>
        <a:lstStyle/>
        <a:p>
          <a:endParaRPr lang="en-US"/>
        </a:p>
      </dgm:t>
    </dgm:pt>
    <dgm:pt modelId="{F88308A7-17B8-4D1C-837F-F3A3465FB1BE}" type="sibTrans" cxnId="{14E43E6D-5A7D-46C0-9E37-B96BC0549F1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F9817E1-F571-4BCC-BF33-633DFF9641C5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728 Days</a:t>
          </a:r>
        </a:p>
      </dgm:t>
    </dgm:pt>
    <dgm:pt modelId="{32630F45-4E23-42B8-99ED-237FC9204EC4}" type="parTrans" cxnId="{8BCCEF7A-2164-4F33-9645-81B4184206D4}">
      <dgm:prSet/>
      <dgm:spPr/>
      <dgm:t>
        <a:bodyPr/>
        <a:lstStyle/>
        <a:p>
          <a:endParaRPr lang="en-US"/>
        </a:p>
      </dgm:t>
    </dgm:pt>
    <dgm:pt modelId="{5DE079DA-5C86-453D-9830-F74EDF97F4F0}" type="sibTrans" cxnId="{8BCCEF7A-2164-4F33-9645-81B4184206D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932C5E6-D671-4892-AB5F-A7F6CB07FDC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167 Unique Products</a:t>
          </a:r>
        </a:p>
      </dgm:t>
    </dgm:pt>
    <dgm:pt modelId="{8B7A2774-71F1-4425-B6E6-506C5D9AD4C3}" type="parTrans" cxnId="{B7B82C3E-C18D-4DFD-B5E6-0F1058F3B19F}">
      <dgm:prSet/>
      <dgm:spPr/>
      <dgm:t>
        <a:bodyPr/>
        <a:lstStyle/>
        <a:p>
          <a:endParaRPr lang="en-US"/>
        </a:p>
      </dgm:t>
    </dgm:pt>
    <dgm:pt modelId="{A29A4155-9323-4D61-9A46-C328770FF1FB}" type="sibTrans" cxnId="{B7B82C3E-C18D-4DFD-B5E6-0F1058F3B19F}">
      <dgm:prSet/>
      <dgm:spPr/>
      <dgm:t>
        <a:bodyPr/>
        <a:lstStyle/>
        <a:p>
          <a:endParaRPr lang="en-US"/>
        </a:p>
      </dgm:t>
    </dgm:pt>
    <dgm:pt modelId="{24E4D08A-001C-42DE-96D7-9D2B5BBC3B4A}" type="pres">
      <dgm:prSet presAssocID="{B06B1926-176F-4CDD-852E-C4B1CE1C2FE6}" presName="Name0" presStyleCnt="0">
        <dgm:presLayoutVars>
          <dgm:dir/>
          <dgm:resizeHandles val="exact"/>
        </dgm:presLayoutVars>
      </dgm:prSet>
      <dgm:spPr/>
    </dgm:pt>
    <dgm:pt modelId="{F7227DBE-5265-40A9-A202-E40CF8F9A987}" type="pres">
      <dgm:prSet presAssocID="{C1307D10-141C-4B2D-A4F4-438410A06ECD}" presName="node" presStyleLbl="node1" presStyleIdx="0" presStyleCnt="4">
        <dgm:presLayoutVars>
          <dgm:bulletEnabled val="1"/>
        </dgm:presLayoutVars>
      </dgm:prSet>
      <dgm:spPr/>
    </dgm:pt>
    <dgm:pt modelId="{14A96201-3909-4227-9E88-5176DBB04E45}" type="pres">
      <dgm:prSet presAssocID="{ECBCD2F8-243B-4672-A0B1-FBB5199BE168}" presName="sibTrans" presStyleLbl="sibTrans2D1" presStyleIdx="0" presStyleCnt="3"/>
      <dgm:spPr/>
    </dgm:pt>
    <dgm:pt modelId="{47E24871-912A-44BC-8813-C3D407E7E559}" type="pres">
      <dgm:prSet presAssocID="{ECBCD2F8-243B-4672-A0B1-FBB5199BE168}" presName="connectorText" presStyleLbl="sibTrans2D1" presStyleIdx="0" presStyleCnt="3"/>
      <dgm:spPr/>
    </dgm:pt>
    <dgm:pt modelId="{8D533CF1-73A2-467C-8592-B3B4AFA4F11F}" type="pres">
      <dgm:prSet presAssocID="{1EBBC982-57C2-4EA7-AC82-BB43730FF532}" presName="node" presStyleLbl="node1" presStyleIdx="1" presStyleCnt="4" custScaleY="95001">
        <dgm:presLayoutVars>
          <dgm:bulletEnabled val="1"/>
        </dgm:presLayoutVars>
      </dgm:prSet>
      <dgm:spPr/>
    </dgm:pt>
    <dgm:pt modelId="{006D9C95-03E5-4B97-93F3-24324ABC8908}" type="pres">
      <dgm:prSet presAssocID="{F88308A7-17B8-4D1C-837F-F3A3465FB1BE}" presName="sibTrans" presStyleLbl="sibTrans2D1" presStyleIdx="1" presStyleCnt="3"/>
      <dgm:spPr/>
    </dgm:pt>
    <dgm:pt modelId="{CFC2E3D1-5804-4150-B3C2-94145C1B66C5}" type="pres">
      <dgm:prSet presAssocID="{F88308A7-17B8-4D1C-837F-F3A3465FB1BE}" presName="connectorText" presStyleLbl="sibTrans2D1" presStyleIdx="1" presStyleCnt="3"/>
      <dgm:spPr/>
    </dgm:pt>
    <dgm:pt modelId="{21FD0780-0D31-4FC7-A97D-DC2006C009F8}" type="pres">
      <dgm:prSet presAssocID="{FF9817E1-F571-4BCC-BF33-633DFF9641C5}" presName="node" presStyleLbl="node1" presStyleIdx="2" presStyleCnt="4">
        <dgm:presLayoutVars>
          <dgm:bulletEnabled val="1"/>
        </dgm:presLayoutVars>
      </dgm:prSet>
      <dgm:spPr/>
    </dgm:pt>
    <dgm:pt modelId="{B30B8F0E-531A-4244-AF8C-84DD9D03066D}" type="pres">
      <dgm:prSet presAssocID="{5DE079DA-5C86-453D-9830-F74EDF97F4F0}" presName="sibTrans" presStyleLbl="sibTrans2D1" presStyleIdx="2" presStyleCnt="3"/>
      <dgm:spPr/>
    </dgm:pt>
    <dgm:pt modelId="{CA5533D1-4829-4DAE-8594-11CD931E3EF8}" type="pres">
      <dgm:prSet presAssocID="{5DE079DA-5C86-453D-9830-F74EDF97F4F0}" presName="connectorText" presStyleLbl="sibTrans2D1" presStyleIdx="2" presStyleCnt="3"/>
      <dgm:spPr/>
    </dgm:pt>
    <dgm:pt modelId="{8B82BE1E-3478-4F1F-A25E-BD74A979E8E0}" type="pres">
      <dgm:prSet presAssocID="{4932C5E6-D671-4892-AB5F-A7F6CB07FDC4}" presName="node" presStyleLbl="node1" presStyleIdx="3" presStyleCnt="4">
        <dgm:presLayoutVars>
          <dgm:bulletEnabled val="1"/>
        </dgm:presLayoutVars>
      </dgm:prSet>
      <dgm:spPr/>
    </dgm:pt>
  </dgm:ptLst>
  <dgm:cxnLst>
    <dgm:cxn modelId="{DFA18501-BEB1-4A7D-8407-61C67C1C8F44}" srcId="{B06B1926-176F-4CDD-852E-C4B1CE1C2FE6}" destId="{C1307D10-141C-4B2D-A4F4-438410A06ECD}" srcOrd="0" destOrd="0" parTransId="{56B149F3-F956-4008-9E95-C192FF6CFEC4}" sibTransId="{ECBCD2F8-243B-4672-A0B1-FBB5199BE168}"/>
    <dgm:cxn modelId="{490F2C18-8603-4F60-9910-E067749A209A}" type="presOf" srcId="{FF9817E1-F571-4BCC-BF33-633DFF9641C5}" destId="{21FD0780-0D31-4FC7-A97D-DC2006C009F8}" srcOrd="0" destOrd="0" presId="urn:microsoft.com/office/officeart/2005/8/layout/process1"/>
    <dgm:cxn modelId="{5991152E-FE34-4DBE-BB49-6E3E40270B4A}" type="presOf" srcId="{F88308A7-17B8-4D1C-837F-F3A3465FB1BE}" destId="{006D9C95-03E5-4B97-93F3-24324ABC8908}" srcOrd="0" destOrd="0" presId="urn:microsoft.com/office/officeart/2005/8/layout/process1"/>
    <dgm:cxn modelId="{6DCD8532-A390-4BC7-8B7F-59727CF2761A}" type="presOf" srcId="{B06B1926-176F-4CDD-852E-C4B1CE1C2FE6}" destId="{24E4D08A-001C-42DE-96D7-9D2B5BBC3B4A}" srcOrd="0" destOrd="0" presId="urn:microsoft.com/office/officeart/2005/8/layout/process1"/>
    <dgm:cxn modelId="{3B5FF939-C8A2-433D-A9A3-2B41569ABF9F}" type="presOf" srcId="{C1307D10-141C-4B2D-A4F4-438410A06ECD}" destId="{F7227DBE-5265-40A9-A202-E40CF8F9A987}" srcOrd="0" destOrd="0" presId="urn:microsoft.com/office/officeart/2005/8/layout/process1"/>
    <dgm:cxn modelId="{B7B82C3E-C18D-4DFD-B5E6-0F1058F3B19F}" srcId="{B06B1926-176F-4CDD-852E-C4B1CE1C2FE6}" destId="{4932C5E6-D671-4892-AB5F-A7F6CB07FDC4}" srcOrd="3" destOrd="0" parTransId="{8B7A2774-71F1-4425-B6E6-506C5D9AD4C3}" sibTransId="{A29A4155-9323-4D61-9A46-C328770FF1FB}"/>
    <dgm:cxn modelId="{14E43E6D-5A7D-46C0-9E37-B96BC0549F1E}" srcId="{B06B1926-176F-4CDD-852E-C4B1CE1C2FE6}" destId="{1EBBC982-57C2-4EA7-AC82-BB43730FF532}" srcOrd="1" destOrd="0" parTransId="{6150398C-21A2-472F-8383-D1F176883C62}" sibTransId="{F88308A7-17B8-4D1C-837F-F3A3465FB1BE}"/>
    <dgm:cxn modelId="{E04AF86D-CDD9-4B9B-888D-3E161DD22A04}" type="presOf" srcId="{ECBCD2F8-243B-4672-A0B1-FBB5199BE168}" destId="{47E24871-912A-44BC-8813-C3D407E7E559}" srcOrd="1" destOrd="0" presId="urn:microsoft.com/office/officeart/2005/8/layout/process1"/>
    <dgm:cxn modelId="{339BC279-16F2-4549-A42A-8EF7E5E139B6}" type="presOf" srcId="{5DE079DA-5C86-453D-9830-F74EDF97F4F0}" destId="{B30B8F0E-531A-4244-AF8C-84DD9D03066D}" srcOrd="0" destOrd="0" presId="urn:microsoft.com/office/officeart/2005/8/layout/process1"/>
    <dgm:cxn modelId="{8BCCEF7A-2164-4F33-9645-81B4184206D4}" srcId="{B06B1926-176F-4CDD-852E-C4B1CE1C2FE6}" destId="{FF9817E1-F571-4BCC-BF33-633DFF9641C5}" srcOrd="2" destOrd="0" parTransId="{32630F45-4E23-42B8-99ED-237FC9204EC4}" sibTransId="{5DE079DA-5C86-453D-9830-F74EDF97F4F0}"/>
    <dgm:cxn modelId="{EB7BAFC8-6068-4EFE-BD07-5668B80B0377}" type="presOf" srcId="{1EBBC982-57C2-4EA7-AC82-BB43730FF532}" destId="{8D533CF1-73A2-467C-8592-B3B4AFA4F11F}" srcOrd="0" destOrd="0" presId="urn:microsoft.com/office/officeart/2005/8/layout/process1"/>
    <dgm:cxn modelId="{46D4FFCC-3C7D-450A-A953-252F6EA25075}" type="presOf" srcId="{F88308A7-17B8-4D1C-837F-F3A3465FB1BE}" destId="{CFC2E3D1-5804-4150-B3C2-94145C1B66C5}" srcOrd="1" destOrd="0" presId="urn:microsoft.com/office/officeart/2005/8/layout/process1"/>
    <dgm:cxn modelId="{E4DE08EB-7E73-4842-A6AF-FC7278342394}" type="presOf" srcId="{5DE079DA-5C86-453D-9830-F74EDF97F4F0}" destId="{CA5533D1-4829-4DAE-8594-11CD931E3EF8}" srcOrd="1" destOrd="0" presId="urn:microsoft.com/office/officeart/2005/8/layout/process1"/>
    <dgm:cxn modelId="{8A3AE7F9-221A-4E1B-BFE3-840761CF426C}" type="presOf" srcId="{ECBCD2F8-243B-4672-A0B1-FBB5199BE168}" destId="{14A96201-3909-4227-9E88-5176DBB04E45}" srcOrd="0" destOrd="0" presId="urn:microsoft.com/office/officeart/2005/8/layout/process1"/>
    <dgm:cxn modelId="{7E9374FB-57C2-430D-9373-6AAB69D87081}" type="presOf" srcId="{4932C5E6-D671-4892-AB5F-A7F6CB07FDC4}" destId="{8B82BE1E-3478-4F1F-A25E-BD74A979E8E0}" srcOrd="0" destOrd="0" presId="urn:microsoft.com/office/officeart/2005/8/layout/process1"/>
    <dgm:cxn modelId="{9A8CB873-AD6C-4C9F-9C84-FD4497DFEBF1}" type="presParOf" srcId="{24E4D08A-001C-42DE-96D7-9D2B5BBC3B4A}" destId="{F7227DBE-5265-40A9-A202-E40CF8F9A987}" srcOrd="0" destOrd="0" presId="urn:microsoft.com/office/officeart/2005/8/layout/process1"/>
    <dgm:cxn modelId="{9995AF8F-24C4-4C01-9700-984A772FE201}" type="presParOf" srcId="{24E4D08A-001C-42DE-96D7-9D2B5BBC3B4A}" destId="{14A96201-3909-4227-9E88-5176DBB04E45}" srcOrd="1" destOrd="0" presId="urn:microsoft.com/office/officeart/2005/8/layout/process1"/>
    <dgm:cxn modelId="{17E63904-AD59-440E-B055-830DC564CE6A}" type="presParOf" srcId="{14A96201-3909-4227-9E88-5176DBB04E45}" destId="{47E24871-912A-44BC-8813-C3D407E7E559}" srcOrd="0" destOrd="0" presId="urn:microsoft.com/office/officeart/2005/8/layout/process1"/>
    <dgm:cxn modelId="{0A91F9F6-B1A3-4D32-8B1E-5702A90AC556}" type="presParOf" srcId="{24E4D08A-001C-42DE-96D7-9D2B5BBC3B4A}" destId="{8D533CF1-73A2-467C-8592-B3B4AFA4F11F}" srcOrd="2" destOrd="0" presId="urn:microsoft.com/office/officeart/2005/8/layout/process1"/>
    <dgm:cxn modelId="{94199535-4CF2-48B5-90E7-351028F96EF9}" type="presParOf" srcId="{24E4D08A-001C-42DE-96D7-9D2B5BBC3B4A}" destId="{006D9C95-03E5-4B97-93F3-24324ABC8908}" srcOrd="3" destOrd="0" presId="urn:microsoft.com/office/officeart/2005/8/layout/process1"/>
    <dgm:cxn modelId="{DC70A805-7830-41AB-9C7B-8E23FA614A34}" type="presParOf" srcId="{006D9C95-03E5-4B97-93F3-24324ABC8908}" destId="{CFC2E3D1-5804-4150-B3C2-94145C1B66C5}" srcOrd="0" destOrd="0" presId="urn:microsoft.com/office/officeart/2005/8/layout/process1"/>
    <dgm:cxn modelId="{78CBDB4A-AC9F-4D4D-B0BA-C0118196029B}" type="presParOf" srcId="{24E4D08A-001C-42DE-96D7-9D2B5BBC3B4A}" destId="{21FD0780-0D31-4FC7-A97D-DC2006C009F8}" srcOrd="4" destOrd="0" presId="urn:microsoft.com/office/officeart/2005/8/layout/process1"/>
    <dgm:cxn modelId="{3088EF59-1A7F-4B48-A775-C5DE81E3BB8B}" type="presParOf" srcId="{24E4D08A-001C-42DE-96D7-9D2B5BBC3B4A}" destId="{B30B8F0E-531A-4244-AF8C-84DD9D03066D}" srcOrd="5" destOrd="0" presId="urn:microsoft.com/office/officeart/2005/8/layout/process1"/>
    <dgm:cxn modelId="{067460EF-A885-4BC6-8582-464D8C2098E3}" type="presParOf" srcId="{B30B8F0E-531A-4244-AF8C-84DD9D03066D}" destId="{CA5533D1-4829-4DAE-8594-11CD931E3EF8}" srcOrd="0" destOrd="0" presId="urn:microsoft.com/office/officeart/2005/8/layout/process1"/>
    <dgm:cxn modelId="{A736C382-113A-4FB7-9EDF-98420B967B52}" type="presParOf" srcId="{24E4D08A-001C-42DE-96D7-9D2B5BBC3B4A}" destId="{8B82BE1E-3478-4F1F-A25E-BD74A979E8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5AC937-06F9-4852-8327-2C6F1ADD5D4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504927-576F-4406-9622-4E2FC29192C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3000">
              <a:latin typeface="Calibri"/>
              <a:cs typeface="Calibri"/>
            </a:rPr>
            <a:t>Data Aggregation</a:t>
          </a:r>
        </a:p>
      </dgm:t>
    </dgm:pt>
    <dgm:pt modelId="{B22C1459-7E64-4803-8906-741F5FE2742D}" type="parTrans" cxnId="{9DE96DF6-A5F5-4926-ACC0-0C21521A8EBF}">
      <dgm:prSet/>
      <dgm:spPr/>
      <dgm:t>
        <a:bodyPr/>
        <a:lstStyle/>
        <a:p>
          <a:endParaRPr lang="en-US"/>
        </a:p>
      </dgm:t>
    </dgm:pt>
    <dgm:pt modelId="{BB137349-89B1-43A9-A2F7-D20FD0692B1D}" type="sibTrans" cxnId="{9DE96DF6-A5F5-4926-ACC0-0C21521A8EBF}">
      <dgm:prSet/>
      <dgm:spPr/>
      <dgm:t>
        <a:bodyPr/>
        <a:lstStyle/>
        <a:p>
          <a:endParaRPr lang="en-US"/>
        </a:p>
      </dgm:t>
    </dgm:pt>
    <dgm:pt modelId="{05FEAA46-9686-4B45-9CCF-7B2AAF6882F8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3000">
              <a:latin typeface="Calibri"/>
              <a:cs typeface="Calibri"/>
            </a:rPr>
            <a:t>Association Rules</a:t>
          </a:r>
        </a:p>
      </dgm:t>
    </dgm:pt>
    <dgm:pt modelId="{EA69F3F6-CEDA-4C24-BE8C-2576A9443D63}" type="parTrans" cxnId="{EB7BD896-A88C-4C3B-969D-4C4B936017CC}">
      <dgm:prSet/>
      <dgm:spPr/>
      <dgm:t>
        <a:bodyPr/>
        <a:lstStyle/>
        <a:p>
          <a:endParaRPr lang="en-US"/>
        </a:p>
      </dgm:t>
    </dgm:pt>
    <dgm:pt modelId="{B6FB2EFD-9A22-4203-9F4B-72C0330BC381}" type="sibTrans" cxnId="{EB7BD896-A88C-4C3B-969D-4C4B936017CC}">
      <dgm:prSet/>
      <dgm:spPr/>
      <dgm:t>
        <a:bodyPr/>
        <a:lstStyle/>
        <a:p>
          <a:endParaRPr lang="en-US"/>
        </a:p>
      </dgm:t>
    </dgm:pt>
    <dgm:pt modelId="{8922AE7B-7973-4F21-B0D5-DD46665A0DF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3000">
              <a:latin typeface="Calibri"/>
              <a:cs typeface="Calibri"/>
            </a:rPr>
            <a:t>APRIORI Algorithm</a:t>
          </a:r>
        </a:p>
      </dgm:t>
    </dgm:pt>
    <dgm:pt modelId="{C3723A36-BB4F-4DFA-A4D2-5436ED0FBF76}" type="parTrans" cxnId="{357E2730-9F32-4BB1-B2B1-A896984978AA}">
      <dgm:prSet/>
      <dgm:spPr/>
      <dgm:t>
        <a:bodyPr/>
        <a:lstStyle/>
        <a:p>
          <a:endParaRPr lang="en-US"/>
        </a:p>
      </dgm:t>
    </dgm:pt>
    <dgm:pt modelId="{9CEDC645-BE10-4A87-9CA5-D266D69EC265}" type="sibTrans" cxnId="{357E2730-9F32-4BB1-B2B1-A896984978AA}">
      <dgm:prSet/>
      <dgm:spPr/>
      <dgm:t>
        <a:bodyPr/>
        <a:lstStyle/>
        <a:p>
          <a:endParaRPr lang="en-US"/>
        </a:p>
      </dgm:t>
    </dgm:pt>
    <dgm:pt modelId="{7B245263-A579-44BB-BB97-2956265251C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000">
              <a:latin typeface="Calibri"/>
              <a:cs typeface="Calibri"/>
            </a:rPr>
            <a:t>T-test</a:t>
          </a:r>
        </a:p>
      </dgm:t>
    </dgm:pt>
    <dgm:pt modelId="{7DE9EB7F-05CF-46E9-BF7C-C26D44BA0E3B}" type="parTrans" cxnId="{2FDF182A-6ACD-AC4B-A5CA-B1C6B874A3B8}">
      <dgm:prSet/>
      <dgm:spPr/>
      <dgm:t>
        <a:bodyPr/>
        <a:lstStyle/>
        <a:p>
          <a:endParaRPr lang="en-US"/>
        </a:p>
      </dgm:t>
    </dgm:pt>
    <dgm:pt modelId="{6EFBC4C0-3B42-463C-AEE3-CEE35544A0D8}" type="sibTrans" cxnId="{2FDF182A-6ACD-AC4B-A5CA-B1C6B874A3B8}">
      <dgm:prSet/>
      <dgm:spPr/>
      <dgm:t>
        <a:bodyPr/>
        <a:lstStyle/>
        <a:p>
          <a:endParaRPr lang="en-US"/>
        </a:p>
      </dgm:t>
    </dgm:pt>
    <dgm:pt modelId="{7D16A9F8-11FA-4D45-9F5A-8E535A8E8E9F}" type="pres">
      <dgm:prSet presAssocID="{385AC937-06F9-4852-8327-2C6F1ADD5D4D}" presName="diagram" presStyleCnt="0">
        <dgm:presLayoutVars>
          <dgm:dir/>
          <dgm:resizeHandles val="exact"/>
        </dgm:presLayoutVars>
      </dgm:prSet>
      <dgm:spPr/>
    </dgm:pt>
    <dgm:pt modelId="{EB85A6D4-A598-4119-BF5D-6FAE364CD621}" type="pres">
      <dgm:prSet presAssocID="{1F504927-576F-4406-9622-4E2FC29192C1}" presName="node" presStyleLbl="node1" presStyleIdx="0" presStyleCnt="4">
        <dgm:presLayoutVars>
          <dgm:bulletEnabled val="1"/>
        </dgm:presLayoutVars>
      </dgm:prSet>
      <dgm:spPr/>
    </dgm:pt>
    <dgm:pt modelId="{2EE7218B-BFE6-4A1E-91BE-DE4BB15EDC70}" type="pres">
      <dgm:prSet presAssocID="{BB137349-89B1-43A9-A2F7-D20FD0692B1D}" presName="sibTrans" presStyleCnt="0"/>
      <dgm:spPr/>
    </dgm:pt>
    <dgm:pt modelId="{30DFA798-8863-475C-AEBE-FABFA2BB558E}" type="pres">
      <dgm:prSet presAssocID="{05FEAA46-9686-4B45-9CCF-7B2AAF6882F8}" presName="node" presStyleLbl="node1" presStyleIdx="1" presStyleCnt="4">
        <dgm:presLayoutVars>
          <dgm:bulletEnabled val="1"/>
        </dgm:presLayoutVars>
      </dgm:prSet>
      <dgm:spPr/>
    </dgm:pt>
    <dgm:pt modelId="{5954C0BB-2844-4250-9BEF-343196DF8582}" type="pres">
      <dgm:prSet presAssocID="{B6FB2EFD-9A22-4203-9F4B-72C0330BC381}" presName="sibTrans" presStyleCnt="0"/>
      <dgm:spPr/>
    </dgm:pt>
    <dgm:pt modelId="{C6BDBAB6-1E4D-4752-B199-3DB5DC1DC0A7}" type="pres">
      <dgm:prSet presAssocID="{8922AE7B-7973-4F21-B0D5-DD46665A0DFE}" presName="node" presStyleLbl="node1" presStyleIdx="2" presStyleCnt="4">
        <dgm:presLayoutVars>
          <dgm:bulletEnabled val="1"/>
        </dgm:presLayoutVars>
      </dgm:prSet>
      <dgm:spPr/>
    </dgm:pt>
    <dgm:pt modelId="{F9F9B14B-2622-4A85-A3DA-E8C2C4407212}" type="pres">
      <dgm:prSet presAssocID="{9CEDC645-BE10-4A87-9CA5-D266D69EC265}" presName="sibTrans" presStyleCnt="0"/>
      <dgm:spPr/>
    </dgm:pt>
    <dgm:pt modelId="{6BE8FAE0-7DF7-4252-B2B6-51AD19A45871}" type="pres">
      <dgm:prSet presAssocID="{7B245263-A579-44BB-BB97-2956265251C1}" presName="node" presStyleLbl="node1" presStyleIdx="3" presStyleCnt="4">
        <dgm:presLayoutVars>
          <dgm:bulletEnabled val="1"/>
        </dgm:presLayoutVars>
      </dgm:prSet>
      <dgm:spPr/>
    </dgm:pt>
  </dgm:ptLst>
  <dgm:cxnLst>
    <dgm:cxn modelId="{FA74EF13-61A5-4846-AFC9-198DD72DF889}" type="presOf" srcId="{385AC937-06F9-4852-8327-2C6F1ADD5D4D}" destId="{7D16A9F8-11FA-4D45-9F5A-8E535A8E8E9F}" srcOrd="0" destOrd="0" presId="urn:microsoft.com/office/officeart/2005/8/layout/default"/>
    <dgm:cxn modelId="{2FDF182A-6ACD-AC4B-A5CA-B1C6B874A3B8}" srcId="{385AC937-06F9-4852-8327-2C6F1ADD5D4D}" destId="{7B245263-A579-44BB-BB97-2956265251C1}" srcOrd="3" destOrd="0" parTransId="{7DE9EB7F-05CF-46E9-BF7C-C26D44BA0E3B}" sibTransId="{6EFBC4C0-3B42-463C-AEE3-CEE35544A0D8}"/>
    <dgm:cxn modelId="{357E2730-9F32-4BB1-B2B1-A896984978AA}" srcId="{385AC937-06F9-4852-8327-2C6F1ADD5D4D}" destId="{8922AE7B-7973-4F21-B0D5-DD46665A0DFE}" srcOrd="2" destOrd="0" parTransId="{C3723A36-BB4F-4DFA-A4D2-5436ED0FBF76}" sibTransId="{9CEDC645-BE10-4A87-9CA5-D266D69EC265}"/>
    <dgm:cxn modelId="{C1122D8F-55B8-472C-991F-36922166D55F}" type="presOf" srcId="{05FEAA46-9686-4B45-9CCF-7B2AAF6882F8}" destId="{30DFA798-8863-475C-AEBE-FABFA2BB558E}" srcOrd="0" destOrd="0" presId="urn:microsoft.com/office/officeart/2005/8/layout/default"/>
    <dgm:cxn modelId="{EB7BD896-A88C-4C3B-969D-4C4B936017CC}" srcId="{385AC937-06F9-4852-8327-2C6F1ADD5D4D}" destId="{05FEAA46-9686-4B45-9CCF-7B2AAF6882F8}" srcOrd="1" destOrd="0" parTransId="{EA69F3F6-CEDA-4C24-BE8C-2576A9443D63}" sibTransId="{B6FB2EFD-9A22-4203-9F4B-72C0330BC381}"/>
    <dgm:cxn modelId="{3256EBA8-C257-4010-A683-8702DD36B2FC}" type="presOf" srcId="{1F504927-576F-4406-9622-4E2FC29192C1}" destId="{EB85A6D4-A598-4119-BF5D-6FAE364CD621}" srcOrd="0" destOrd="0" presId="urn:microsoft.com/office/officeart/2005/8/layout/default"/>
    <dgm:cxn modelId="{339D4BDE-FA62-7F4D-87D4-726A6B74467E}" type="presOf" srcId="{7B245263-A579-44BB-BB97-2956265251C1}" destId="{6BE8FAE0-7DF7-4252-B2B6-51AD19A45871}" srcOrd="0" destOrd="0" presId="urn:microsoft.com/office/officeart/2005/8/layout/default"/>
    <dgm:cxn modelId="{9DE96DF6-A5F5-4926-ACC0-0C21521A8EBF}" srcId="{385AC937-06F9-4852-8327-2C6F1ADD5D4D}" destId="{1F504927-576F-4406-9622-4E2FC29192C1}" srcOrd="0" destOrd="0" parTransId="{B22C1459-7E64-4803-8906-741F5FE2742D}" sibTransId="{BB137349-89B1-43A9-A2F7-D20FD0692B1D}"/>
    <dgm:cxn modelId="{992E81FB-6C9E-4C3E-96CB-8291F133BDBC}" type="presOf" srcId="{8922AE7B-7973-4F21-B0D5-DD46665A0DFE}" destId="{C6BDBAB6-1E4D-4752-B199-3DB5DC1DC0A7}" srcOrd="0" destOrd="0" presId="urn:microsoft.com/office/officeart/2005/8/layout/default"/>
    <dgm:cxn modelId="{99F18C0C-B32F-4675-A293-8829AB03A0EA}" type="presParOf" srcId="{7D16A9F8-11FA-4D45-9F5A-8E535A8E8E9F}" destId="{EB85A6D4-A598-4119-BF5D-6FAE364CD621}" srcOrd="0" destOrd="0" presId="urn:microsoft.com/office/officeart/2005/8/layout/default"/>
    <dgm:cxn modelId="{2714E6FA-5F5F-44AE-AC41-2190081FC5C0}" type="presParOf" srcId="{7D16A9F8-11FA-4D45-9F5A-8E535A8E8E9F}" destId="{2EE7218B-BFE6-4A1E-91BE-DE4BB15EDC70}" srcOrd="1" destOrd="0" presId="urn:microsoft.com/office/officeart/2005/8/layout/default"/>
    <dgm:cxn modelId="{FE63262A-70FF-47A6-A8A1-54A2BABF0F35}" type="presParOf" srcId="{7D16A9F8-11FA-4D45-9F5A-8E535A8E8E9F}" destId="{30DFA798-8863-475C-AEBE-FABFA2BB558E}" srcOrd="2" destOrd="0" presId="urn:microsoft.com/office/officeart/2005/8/layout/default"/>
    <dgm:cxn modelId="{98665F56-FC2F-4D26-9F9E-233064CF210C}" type="presParOf" srcId="{7D16A9F8-11FA-4D45-9F5A-8E535A8E8E9F}" destId="{5954C0BB-2844-4250-9BEF-343196DF8582}" srcOrd="3" destOrd="0" presId="urn:microsoft.com/office/officeart/2005/8/layout/default"/>
    <dgm:cxn modelId="{28672865-5EB9-48C6-B3E1-60B67CEEAAA1}" type="presParOf" srcId="{7D16A9F8-11FA-4D45-9F5A-8E535A8E8E9F}" destId="{C6BDBAB6-1E4D-4752-B199-3DB5DC1DC0A7}" srcOrd="4" destOrd="0" presId="urn:microsoft.com/office/officeart/2005/8/layout/default"/>
    <dgm:cxn modelId="{39B677FE-403E-6240-89E8-97ACC730273F}" type="presParOf" srcId="{7D16A9F8-11FA-4D45-9F5A-8E535A8E8E9F}" destId="{F9F9B14B-2622-4A85-A3DA-E8C2C4407212}" srcOrd="5" destOrd="0" presId="urn:microsoft.com/office/officeart/2005/8/layout/default"/>
    <dgm:cxn modelId="{2157D0CD-A16A-104F-A4E4-DC71DFEA12E0}" type="presParOf" srcId="{7D16A9F8-11FA-4D45-9F5A-8E535A8E8E9F}" destId="{6BE8FAE0-7DF7-4252-B2B6-51AD19A4587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25FACA-9647-4E13-A6EF-75D172E9900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0FC3D-EC96-40E9-9880-256C41E267E0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Whole Milk</a:t>
          </a:r>
        </a:p>
      </dgm:t>
    </dgm:pt>
    <dgm:pt modelId="{29A77C45-988F-4574-BDC0-8084FABD19F8}" type="parTrans" cxnId="{AD4A87A1-2A8F-4DDF-A7F8-F81044D5C388}">
      <dgm:prSet/>
      <dgm:spPr/>
      <dgm:t>
        <a:bodyPr/>
        <a:lstStyle/>
        <a:p>
          <a:endParaRPr lang="en-US"/>
        </a:p>
      </dgm:t>
    </dgm:pt>
    <dgm:pt modelId="{2DE92C38-187E-413B-80A7-5ABB63A55ADF}" type="sibTrans" cxnId="{AD4A87A1-2A8F-4DDF-A7F8-F81044D5C388}">
      <dgm:prSet/>
      <dgm:spPr/>
      <dgm:t>
        <a:bodyPr/>
        <a:lstStyle/>
        <a:p>
          <a:endParaRPr lang="en-US"/>
        </a:p>
      </dgm:t>
    </dgm:pt>
    <dgm:pt modelId="{A279C665-CF83-40B7-91D4-7B5ECD0D6A2E}">
      <dgm:prSet phldrT="[Text]" custT="1"/>
      <dgm:spPr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Semi-Finished Bread</a:t>
          </a:r>
        </a:p>
      </dgm:t>
    </dgm:pt>
    <dgm:pt modelId="{0B17FB08-30AF-46AE-95EF-445F6E1A78D3}" type="parTrans" cxnId="{3AD31CC6-3E36-4373-859B-FEF16CAF6799}">
      <dgm:prSet/>
      <dgm:spPr/>
      <dgm:t>
        <a:bodyPr/>
        <a:lstStyle/>
        <a:p>
          <a:endParaRPr lang="en-US"/>
        </a:p>
      </dgm:t>
    </dgm:pt>
    <dgm:pt modelId="{4CCE408F-416A-4265-A24D-D19A8E6783C1}" type="sibTrans" cxnId="{3AD31CC6-3E36-4373-859B-FEF16CAF6799}">
      <dgm:prSet/>
      <dgm:spPr/>
      <dgm:t>
        <a:bodyPr/>
        <a:lstStyle/>
        <a:p>
          <a:endParaRPr lang="en-US"/>
        </a:p>
      </dgm:t>
    </dgm:pt>
    <dgm:pt modelId="{A857B025-03B6-4EDF-9205-A17B89F37D96}">
      <dgm:prSet phldrT="[Text]" custT="1"/>
      <dgm:spPr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Buttermilk</a:t>
          </a:r>
        </a:p>
      </dgm:t>
    </dgm:pt>
    <dgm:pt modelId="{7798748E-9DFA-463C-8972-3A17CE024635}" type="parTrans" cxnId="{C62BC3A7-92B4-4A5A-9BE8-69762292C333}">
      <dgm:prSet/>
      <dgm:spPr/>
      <dgm:t>
        <a:bodyPr/>
        <a:lstStyle/>
        <a:p>
          <a:endParaRPr lang="en-US"/>
        </a:p>
      </dgm:t>
    </dgm:pt>
    <dgm:pt modelId="{91CE50CB-CC27-4718-9423-EA0413186649}" type="sibTrans" cxnId="{C62BC3A7-92B4-4A5A-9BE8-69762292C333}">
      <dgm:prSet/>
      <dgm:spPr/>
      <dgm:t>
        <a:bodyPr/>
        <a:lstStyle/>
        <a:p>
          <a:endParaRPr lang="en-US"/>
        </a:p>
      </dgm:t>
    </dgm:pt>
    <dgm:pt modelId="{5E874DFB-1F00-4ABB-A25B-A0CA93F70AC2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Other Vegetables</a:t>
          </a:r>
        </a:p>
      </dgm:t>
    </dgm:pt>
    <dgm:pt modelId="{CF512B05-7A37-4B10-9B53-DE57797704CE}" type="parTrans" cxnId="{EFCBFA57-3388-4AE6-823F-456F8E457199}">
      <dgm:prSet/>
      <dgm:spPr/>
      <dgm:t>
        <a:bodyPr/>
        <a:lstStyle/>
        <a:p>
          <a:endParaRPr lang="en-US"/>
        </a:p>
      </dgm:t>
    </dgm:pt>
    <dgm:pt modelId="{F9748D31-C6AB-4498-8D49-BB0E504B4C73}" type="sibTrans" cxnId="{EFCBFA57-3388-4AE6-823F-456F8E457199}">
      <dgm:prSet/>
      <dgm:spPr/>
      <dgm:t>
        <a:bodyPr/>
        <a:lstStyle/>
        <a:p>
          <a:endParaRPr lang="en-US"/>
        </a:p>
      </dgm:t>
    </dgm:pt>
    <dgm:pt modelId="{96C7ED7E-A52E-4A91-8B30-8D009ABC73F1}">
      <dgm:prSet phldrT="[Text]" custT="1"/>
      <dgm:spPr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Frankfurter</a:t>
          </a:r>
        </a:p>
      </dgm:t>
    </dgm:pt>
    <dgm:pt modelId="{46CE0BA3-48A5-41CD-ACD2-3568F5B3EA6D}" type="parTrans" cxnId="{BF42393B-88BD-478F-9861-362C63C1423B}">
      <dgm:prSet/>
      <dgm:spPr/>
      <dgm:t>
        <a:bodyPr/>
        <a:lstStyle/>
        <a:p>
          <a:endParaRPr lang="en-US"/>
        </a:p>
      </dgm:t>
    </dgm:pt>
    <dgm:pt modelId="{B01903A0-3793-48F4-A9FF-5E31FA992CEB}" type="sibTrans" cxnId="{BF42393B-88BD-478F-9861-362C63C1423B}">
      <dgm:prSet/>
      <dgm:spPr/>
      <dgm:t>
        <a:bodyPr/>
        <a:lstStyle/>
        <a:p>
          <a:endParaRPr lang="en-US"/>
        </a:p>
      </dgm:t>
    </dgm:pt>
    <dgm:pt modelId="{1C690A6A-B091-48AF-B3A0-6C5E1DE7CA97}">
      <dgm:prSet phldrT="[Text]" custT="1"/>
      <dgm:spPr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Pastry</a:t>
          </a:r>
        </a:p>
      </dgm:t>
    </dgm:pt>
    <dgm:pt modelId="{FFCE361D-76DE-42D5-BD03-57F535F547DC}" type="parTrans" cxnId="{2528B1DB-DB4B-4866-9ACF-73EC75C873B1}">
      <dgm:prSet/>
      <dgm:spPr/>
      <dgm:t>
        <a:bodyPr/>
        <a:lstStyle/>
        <a:p>
          <a:endParaRPr lang="en-US"/>
        </a:p>
      </dgm:t>
    </dgm:pt>
    <dgm:pt modelId="{441ECF05-B116-4BF5-AA34-C280A3D6A17F}" type="sibTrans" cxnId="{2528B1DB-DB4B-4866-9ACF-73EC75C873B1}">
      <dgm:prSet/>
      <dgm:spPr/>
      <dgm:t>
        <a:bodyPr/>
        <a:lstStyle/>
        <a:p>
          <a:endParaRPr lang="en-US"/>
        </a:p>
      </dgm:t>
    </dgm:pt>
    <dgm:pt modelId="{FC1E4DC7-8E32-496A-A0D6-17A7A8C675CD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Rolls/Buns</a:t>
          </a:r>
        </a:p>
      </dgm:t>
    </dgm:pt>
    <dgm:pt modelId="{2315BF9F-318F-4D91-BA53-71435E8CB298}" type="parTrans" cxnId="{B6C7EA1F-0B78-495F-A4E0-573350423E0B}">
      <dgm:prSet/>
      <dgm:spPr/>
      <dgm:t>
        <a:bodyPr/>
        <a:lstStyle/>
        <a:p>
          <a:endParaRPr lang="en-US"/>
        </a:p>
      </dgm:t>
    </dgm:pt>
    <dgm:pt modelId="{412A3CDD-EDD5-4614-BFC1-F927750D6FB1}" type="sibTrans" cxnId="{B6C7EA1F-0B78-495F-A4E0-573350423E0B}">
      <dgm:prSet/>
      <dgm:spPr/>
      <dgm:t>
        <a:bodyPr/>
        <a:lstStyle/>
        <a:p>
          <a:endParaRPr lang="en-US"/>
        </a:p>
      </dgm:t>
    </dgm:pt>
    <dgm:pt modelId="{EF5E8DC6-F585-4E57-9271-BC72854640CE}">
      <dgm:prSet phldrT="[Text]" custT="1"/>
      <dgm:spPr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Processed Cheese</a:t>
          </a:r>
        </a:p>
      </dgm:t>
    </dgm:pt>
    <dgm:pt modelId="{CAA341FC-966A-41D9-8C6F-5DD83A7D28B2}" type="parTrans" cxnId="{FEE5B20B-F320-4DE6-B91F-DFE47F0F40BF}">
      <dgm:prSet/>
      <dgm:spPr/>
      <dgm:t>
        <a:bodyPr/>
        <a:lstStyle/>
        <a:p>
          <a:endParaRPr lang="en-US"/>
        </a:p>
      </dgm:t>
    </dgm:pt>
    <dgm:pt modelId="{979E165F-DE9A-4398-8C9A-C0589D445B98}" type="sibTrans" cxnId="{FEE5B20B-F320-4DE6-B91F-DFE47F0F40BF}">
      <dgm:prSet/>
      <dgm:spPr/>
      <dgm:t>
        <a:bodyPr/>
        <a:lstStyle/>
        <a:p>
          <a:endParaRPr lang="en-US"/>
        </a:p>
      </dgm:t>
    </dgm:pt>
    <dgm:pt modelId="{9D18300A-372A-405E-8188-82834225E208}">
      <dgm:prSet phldrT="[Text]" custT="1"/>
      <dgm:spPr>
        <a:ln>
          <a:noFill/>
        </a:ln>
      </dgm:spPr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Beef</a:t>
          </a:r>
        </a:p>
      </dgm:t>
    </dgm:pt>
    <dgm:pt modelId="{F3B0E573-AB33-4E13-A97E-982D21B78F86}" type="parTrans" cxnId="{C3DE9089-F9F8-4422-85F2-0D62D57C9B69}">
      <dgm:prSet/>
      <dgm:spPr/>
      <dgm:t>
        <a:bodyPr/>
        <a:lstStyle/>
        <a:p>
          <a:endParaRPr lang="en-US"/>
        </a:p>
      </dgm:t>
    </dgm:pt>
    <dgm:pt modelId="{19A3D15E-09B8-4131-9E20-AA38E5E29E21}" type="sibTrans" cxnId="{C3DE9089-F9F8-4422-85F2-0D62D57C9B69}">
      <dgm:prSet/>
      <dgm:spPr/>
      <dgm:t>
        <a:bodyPr/>
        <a:lstStyle/>
        <a:p>
          <a:endParaRPr lang="en-US"/>
        </a:p>
      </dgm:t>
    </dgm:pt>
    <dgm:pt modelId="{5D9349F0-730E-4728-AD92-4615DC3E2D50}" type="pres">
      <dgm:prSet presAssocID="{9025FACA-9647-4E13-A6EF-75D172E99000}" presName="Name0" presStyleCnt="0">
        <dgm:presLayoutVars>
          <dgm:dir/>
          <dgm:animLvl val="lvl"/>
          <dgm:resizeHandles val="exact"/>
        </dgm:presLayoutVars>
      </dgm:prSet>
      <dgm:spPr/>
    </dgm:pt>
    <dgm:pt modelId="{432FE78A-AB0E-4BD3-B2D3-142A28E5D6C3}" type="pres">
      <dgm:prSet presAssocID="{FC1E4DC7-8E32-496A-A0D6-17A7A8C675CD}" presName="boxAndChildren" presStyleCnt="0"/>
      <dgm:spPr/>
    </dgm:pt>
    <dgm:pt modelId="{10E856D3-E5A4-4DA9-95A9-23109BFBC024}" type="pres">
      <dgm:prSet presAssocID="{FC1E4DC7-8E32-496A-A0D6-17A7A8C675CD}" presName="parentTextBox" presStyleLbl="node1" presStyleIdx="0" presStyleCnt="3"/>
      <dgm:spPr/>
    </dgm:pt>
    <dgm:pt modelId="{7D95AB4D-9037-4F49-BDB6-D4DC90A8614C}" type="pres">
      <dgm:prSet presAssocID="{FC1E4DC7-8E32-496A-A0D6-17A7A8C675CD}" presName="entireBox" presStyleLbl="node1" presStyleIdx="0" presStyleCnt="3"/>
      <dgm:spPr/>
    </dgm:pt>
    <dgm:pt modelId="{C91FBCE8-4C4B-43A8-960C-30EE012D7D99}" type="pres">
      <dgm:prSet presAssocID="{FC1E4DC7-8E32-496A-A0D6-17A7A8C675CD}" presName="descendantBox" presStyleCnt="0"/>
      <dgm:spPr/>
    </dgm:pt>
    <dgm:pt modelId="{CB6F2FE6-66EA-4697-BF15-F9F039AC7EFC}" type="pres">
      <dgm:prSet presAssocID="{EF5E8DC6-F585-4E57-9271-BC72854640CE}" presName="childTextBox" presStyleLbl="fgAccFollowNode1" presStyleIdx="0" presStyleCnt="6">
        <dgm:presLayoutVars>
          <dgm:bulletEnabled val="1"/>
        </dgm:presLayoutVars>
      </dgm:prSet>
      <dgm:spPr/>
    </dgm:pt>
    <dgm:pt modelId="{B4D4E077-7591-4A23-8992-C545A1801E8A}" type="pres">
      <dgm:prSet presAssocID="{9D18300A-372A-405E-8188-82834225E208}" presName="childTextBox" presStyleLbl="fgAccFollowNode1" presStyleIdx="1" presStyleCnt="6">
        <dgm:presLayoutVars>
          <dgm:bulletEnabled val="1"/>
        </dgm:presLayoutVars>
      </dgm:prSet>
      <dgm:spPr/>
    </dgm:pt>
    <dgm:pt modelId="{627490C4-5977-4853-9432-52048BCDF03D}" type="pres">
      <dgm:prSet presAssocID="{F9748D31-C6AB-4498-8D49-BB0E504B4C73}" presName="sp" presStyleCnt="0"/>
      <dgm:spPr/>
    </dgm:pt>
    <dgm:pt modelId="{7A30A138-7170-4184-8916-D22F2F49501A}" type="pres">
      <dgm:prSet presAssocID="{5E874DFB-1F00-4ABB-A25B-A0CA93F70AC2}" presName="arrowAndChildren" presStyleCnt="0"/>
      <dgm:spPr/>
    </dgm:pt>
    <dgm:pt modelId="{D0846FCD-0BCA-466B-B49A-A14496C2D00B}" type="pres">
      <dgm:prSet presAssocID="{5E874DFB-1F00-4ABB-A25B-A0CA93F70AC2}" presName="parentTextArrow" presStyleLbl="node1" presStyleIdx="0" presStyleCnt="3"/>
      <dgm:spPr/>
    </dgm:pt>
    <dgm:pt modelId="{4E6F29DF-A004-4508-B4C3-D2DC5C3FFC24}" type="pres">
      <dgm:prSet presAssocID="{5E874DFB-1F00-4ABB-A25B-A0CA93F70AC2}" presName="arrow" presStyleLbl="node1" presStyleIdx="1" presStyleCnt="3"/>
      <dgm:spPr/>
    </dgm:pt>
    <dgm:pt modelId="{D14DA27E-7ACE-4034-BD50-F25D36A8D002}" type="pres">
      <dgm:prSet presAssocID="{5E874DFB-1F00-4ABB-A25B-A0CA93F70AC2}" presName="descendantArrow" presStyleCnt="0"/>
      <dgm:spPr/>
    </dgm:pt>
    <dgm:pt modelId="{A9507001-BC73-4BA0-ABB3-15F3AA1A6B90}" type="pres">
      <dgm:prSet presAssocID="{96C7ED7E-A52E-4A91-8B30-8D009ABC73F1}" presName="childTextArrow" presStyleLbl="fgAccFollowNode1" presStyleIdx="2" presStyleCnt="6">
        <dgm:presLayoutVars>
          <dgm:bulletEnabled val="1"/>
        </dgm:presLayoutVars>
      </dgm:prSet>
      <dgm:spPr/>
    </dgm:pt>
    <dgm:pt modelId="{942CBD75-575B-4E16-BED2-F522638AA138}" type="pres">
      <dgm:prSet presAssocID="{1C690A6A-B091-48AF-B3A0-6C5E1DE7CA97}" presName="childTextArrow" presStyleLbl="fgAccFollowNode1" presStyleIdx="3" presStyleCnt="6">
        <dgm:presLayoutVars>
          <dgm:bulletEnabled val="1"/>
        </dgm:presLayoutVars>
      </dgm:prSet>
      <dgm:spPr/>
    </dgm:pt>
    <dgm:pt modelId="{62329D50-491C-4433-8D64-877B2B2CBEFE}" type="pres">
      <dgm:prSet presAssocID="{2DE92C38-187E-413B-80A7-5ABB63A55ADF}" presName="sp" presStyleCnt="0"/>
      <dgm:spPr/>
    </dgm:pt>
    <dgm:pt modelId="{1B320E26-CDDE-4AD8-B713-D7CC7A819AFA}" type="pres">
      <dgm:prSet presAssocID="{9CB0FC3D-EC96-40E9-9880-256C41E267E0}" presName="arrowAndChildren" presStyleCnt="0"/>
      <dgm:spPr/>
    </dgm:pt>
    <dgm:pt modelId="{AB21CC94-E1F3-40D1-ADE8-D0A4E8DE3AF8}" type="pres">
      <dgm:prSet presAssocID="{9CB0FC3D-EC96-40E9-9880-256C41E267E0}" presName="parentTextArrow" presStyleLbl="node1" presStyleIdx="1" presStyleCnt="3"/>
      <dgm:spPr/>
    </dgm:pt>
    <dgm:pt modelId="{C869E656-EECD-4E82-86E7-4A826B8A13C0}" type="pres">
      <dgm:prSet presAssocID="{9CB0FC3D-EC96-40E9-9880-256C41E267E0}" presName="arrow" presStyleLbl="node1" presStyleIdx="2" presStyleCnt="3"/>
      <dgm:spPr/>
    </dgm:pt>
    <dgm:pt modelId="{9D4F3C71-69C1-4C43-AB01-F54E25AD783D}" type="pres">
      <dgm:prSet presAssocID="{9CB0FC3D-EC96-40E9-9880-256C41E267E0}" presName="descendantArrow" presStyleCnt="0"/>
      <dgm:spPr/>
    </dgm:pt>
    <dgm:pt modelId="{8765478F-DC6E-452F-B27F-A89BB2441746}" type="pres">
      <dgm:prSet presAssocID="{A279C665-CF83-40B7-91D4-7B5ECD0D6A2E}" presName="childTextArrow" presStyleLbl="fgAccFollowNode1" presStyleIdx="4" presStyleCnt="6">
        <dgm:presLayoutVars>
          <dgm:bulletEnabled val="1"/>
        </dgm:presLayoutVars>
      </dgm:prSet>
      <dgm:spPr/>
    </dgm:pt>
    <dgm:pt modelId="{C75982C2-BCA5-4047-B4A8-EDE748491314}" type="pres">
      <dgm:prSet presAssocID="{A857B025-03B6-4EDF-9205-A17B89F37D96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E1CBC08-1F3D-4E3A-BD0F-1F871B192BAA}" type="presOf" srcId="{FC1E4DC7-8E32-496A-A0D6-17A7A8C675CD}" destId="{7D95AB4D-9037-4F49-BDB6-D4DC90A8614C}" srcOrd="1" destOrd="0" presId="urn:microsoft.com/office/officeart/2005/8/layout/process4"/>
    <dgm:cxn modelId="{FEE5B20B-F320-4DE6-B91F-DFE47F0F40BF}" srcId="{FC1E4DC7-8E32-496A-A0D6-17A7A8C675CD}" destId="{EF5E8DC6-F585-4E57-9271-BC72854640CE}" srcOrd="0" destOrd="0" parTransId="{CAA341FC-966A-41D9-8C6F-5DD83A7D28B2}" sibTransId="{979E165F-DE9A-4398-8C9A-C0589D445B98}"/>
    <dgm:cxn modelId="{B6C7EA1F-0B78-495F-A4E0-573350423E0B}" srcId="{9025FACA-9647-4E13-A6EF-75D172E99000}" destId="{FC1E4DC7-8E32-496A-A0D6-17A7A8C675CD}" srcOrd="2" destOrd="0" parTransId="{2315BF9F-318F-4D91-BA53-71435E8CB298}" sibTransId="{412A3CDD-EDD5-4614-BFC1-F927750D6FB1}"/>
    <dgm:cxn modelId="{C13DDA2B-2851-41F0-957D-BC99E3D0328C}" type="presOf" srcId="{96C7ED7E-A52E-4A91-8B30-8D009ABC73F1}" destId="{A9507001-BC73-4BA0-ABB3-15F3AA1A6B90}" srcOrd="0" destOrd="0" presId="urn:microsoft.com/office/officeart/2005/8/layout/process4"/>
    <dgm:cxn modelId="{BF42393B-88BD-478F-9861-362C63C1423B}" srcId="{5E874DFB-1F00-4ABB-A25B-A0CA93F70AC2}" destId="{96C7ED7E-A52E-4A91-8B30-8D009ABC73F1}" srcOrd="0" destOrd="0" parTransId="{46CE0BA3-48A5-41CD-ACD2-3568F5B3EA6D}" sibTransId="{B01903A0-3793-48F4-A9FF-5E31FA992CEB}"/>
    <dgm:cxn modelId="{9D9AB83F-627C-44F8-A5C1-49FFCB76C027}" type="presOf" srcId="{5E874DFB-1F00-4ABB-A25B-A0CA93F70AC2}" destId="{D0846FCD-0BCA-466B-B49A-A14496C2D00B}" srcOrd="0" destOrd="0" presId="urn:microsoft.com/office/officeart/2005/8/layout/process4"/>
    <dgm:cxn modelId="{54243F40-4BDC-4D2E-BEBA-2A302E74BBCD}" type="presOf" srcId="{9D18300A-372A-405E-8188-82834225E208}" destId="{B4D4E077-7591-4A23-8992-C545A1801E8A}" srcOrd="0" destOrd="0" presId="urn:microsoft.com/office/officeart/2005/8/layout/process4"/>
    <dgm:cxn modelId="{9A6B246A-1EEA-497A-99B0-39166B14E63A}" type="presOf" srcId="{5E874DFB-1F00-4ABB-A25B-A0CA93F70AC2}" destId="{4E6F29DF-A004-4508-B4C3-D2DC5C3FFC24}" srcOrd="1" destOrd="0" presId="urn:microsoft.com/office/officeart/2005/8/layout/process4"/>
    <dgm:cxn modelId="{EFCBFA57-3388-4AE6-823F-456F8E457199}" srcId="{9025FACA-9647-4E13-A6EF-75D172E99000}" destId="{5E874DFB-1F00-4ABB-A25B-A0CA93F70AC2}" srcOrd="1" destOrd="0" parTransId="{CF512B05-7A37-4B10-9B53-DE57797704CE}" sibTransId="{F9748D31-C6AB-4498-8D49-BB0E504B4C73}"/>
    <dgm:cxn modelId="{A4C6577B-A036-44C9-9D6A-865927772326}" type="presOf" srcId="{9CB0FC3D-EC96-40E9-9880-256C41E267E0}" destId="{C869E656-EECD-4E82-86E7-4A826B8A13C0}" srcOrd="1" destOrd="0" presId="urn:microsoft.com/office/officeart/2005/8/layout/process4"/>
    <dgm:cxn modelId="{0C6EE782-80F1-4D75-9BE8-73FDF7D0D8B9}" type="presOf" srcId="{A279C665-CF83-40B7-91D4-7B5ECD0D6A2E}" destId="{8765478F-DC6E-452F-B27F-A89BB2441746}" srcOrd="0" destOrd="0" presId="urn:microsoft.com/office/officeart/2005/8/layout/process4"/>
    <dgm:cxn modelId="{C3DE9089-F9F8-4422-85F2-0D62D57C9B69}" srcId="{FC1E4DC7-8E32-496A-A0D6-17A7A8C675CD}" destId="{9D18300A-372A-405E-8188-82834225E208}" srcOrd="1" destOrd="0" parTransId="{F3B0E573-AB33-4E13-A97E-982D21B78F86}" sibTransId="{19A3D15E-09B8-4131-9E20-AA38E5E29E21}"/>
    <dgm:cxn modelId="{AD4A87A1-2A8F-4DDF-A7F8-F81044D5C388}" srcId="{9025FACA-9647-4E13-A6EF-75D172E99000}" destId="{9CB0FC3D-EC96-40E9-9880-256C41E267E0}" srcOrd="0" destOrd="0" parTransId="{29A77C45-988F-4574-BDC0-8084FABD19F8}" sibTransId="{2DE92C38-187E-413B-80A7-5ABB63A55ADF}"/>
    <dgm:cxn modelId="{C62BC3A7-92B4-4A5A-9BE8-69762292C333}" srcId="{9CB0FC3D-EC96-40E9-9880-256C41E267E0}" destId="{A857B025-03B6-4EDF-9205-A17B89F37D96}" srcOrd="1" destOrd="0" parTransId="{7798748E-9DFA-463C-8972-3A17CE024635}" sibTransId="{91CE50CB-CC27-4718-9423-EA0413186649}"/>
    <dgm:cxn modelId="{8EF84AAD-D5BB-4F58-AFF0-A088659F0E7E}" type="presOf" srcId="{FC1E4DC7-8E32-496A-A0D6-17A7A8C675CD}" destId="{10E856D3-E5A4-4DA9-95A9-23109BFBC024}" srcOrd="0" destOrd="0" presId="urn:microsoft.com/office/officeart/2005/8/layout/process4"/>
    <dgm:cxn modelId="{925102B5-F4D8-40A2-8432-D406FA65C7AB}" type="presOf" srcId="{9CB0FC3D-EC96-40E9-9880-256C41E267E0}" destId="{AB21CC94-E1F3-40D1-ADE8-D0A4E8DE3AF8}" srcOrd="0" destOrd="0" presId="urn:microsoft.com/office/officeart/2005/8/layout/process4"/>
    <dgm:cxn modelId="{CDC778B7-F9CD-4616-B1CC-D47776BDF4B0}" type="presOf" srcId="{A857B025-03B6-4EDF-9205-A17B89F37D96}" destId="{C75982C2-BCA5-4047-B4A8-EDE748491314}" srcOrd="0" destOrd="0" presId="urn:microsoft.com/office/officeart/2005/8/layout/process4"/>
    <dgm:cxn modelId="{3AB13CC1-02EA-410E-B50E-FBF7DE7C0DC9}" type="presOf" srcId="{EF5E8DC6-F585-4E57-9271-BC72854640CE}" destId="{CB6F2FE6-66EA-4697-BF15-F9F039AC7EFC}" srcOrd="0" destOrd="0" presId="urn:microsoft.com/office/officeart/2005/8/layout/process4"/>
    <dgm:cxn modelId="{3AD31CC6-3E36-4373-859B-FEF16CAF6799}" srcId="{9CB0FC3D-EC96-40E9-9880-256C41E267E0}" destId="{A279C665-CF83-40B7-91D4-7B5ECD0D6A2E}" srcOrd="0" destOrd="0" parTransId="{0B17FB08-30AF-46AE-95EF-445F6E1A78D3}" sibTransId="{4CCE408F-416A-4265-A24D-D19A8E6783C1}"/>
    <dgm:cxn modelId="{2528B1DB-DB4B-4866-9ACF-73EC75C873B1}" srcId="{5E874DFB-1F00-4ABB-A25B-A0CA93F70AC2}" destId="{1C690A6A-B091-48AF-B3A0-6C5E1DE7CA97}" srcOrd="1" destOrd="0" parTransId="{FFCE361D-76DE-42D5-BD03-57F535F547DC}" sibTransId="{441ECF05-B116-4BF5-AA34-C280A3D6A17F}"/>
    <dgm:cxn modelId="{5960F2DE-F371-4D66-ABE1-9EC331B7834C}" type="presOf" srcId="{1C690A6A-B091-48AF-B3A0-6C5E1DE7CA97}" destId="{942CBD75-575B-4E16-BED2-F522638AA138}" srcOrd="0" destOrd="0" presId="urn:microsoft.com/office/officeart/2005/8/layout/process4"/>
    <dgm:cxn modelId="{68E04AE2-C0EC-4A3E-9F26-D78E2BB43818}" type="presOf" srcId="{9025FACA-9647-4E13-A6EF-75D172E99000}" destId="{5D9349F0-730E-4728-AD92-4615DC3E2D50}" srcOrd="0" destOrd="0" presId="urn:microsoft.com/office/officeart/2005/8/layout/process4"/>
    <dgm:cxn modelId="{DE0D3700-6B7D-4E10-89D6-EB9E7BF03A45}" type="presParOf" srcId="{5D9349F0-730E-4728-AD92-4615DC3E2D50}" destId="{432FE78A-AB0E-4BD3-B2D3-142A28E5D6C3}" srcOrd="0" destOrd="0" presId="urn:microsoft.com/office/officeart/2005/8/layout/process4"/>
    <dgm:cxn modelId="{1162BD87-44FB-4767-9791-A6AE75F71D3E}" type="presParOf" srcId="{432FE78A-AB0E-4BD3-B2D3-142A28E5D6C3}" destId="{10E856D3-E5A4-4DA9-95A9-23109BFBC024}" srcOrd="0" destOrd="0" presId="urn:microsoft.com/office/officeart/2005/8/layout/process4"/>
    <dgm:cxn modelId="{66A71F14-F2C2-4F33-B7CE-26A4A58ED9F8}" type="presParOf" srcId="{432FE78A-AB0E-4BD3-B2D3-142A28E5D6C3}" destId="{7D95AB4D-9037-4F49-BDB6-D4DC90A8614C}" srcOrd="1" destOrd="0" presId="urn:microsoft.com/office/officeart/2005/8/layout/process4"/>
    <dgm:cxn modelId="{CB5C72E3-06C5-442E-B19C-884F518D5FFC}" type="presParOf" srcId="{432FE78A-AB0E-4BD3-B2D3-142A28E5D6C3}" destId="{C91FBCE8-4C4B-43A8-960C-30EE012D7D99}" srcOrd="2" destOrd="0" presId="urn:microsoft.com/office/officeart/2005/8/layout/process4"/>
    <dgm:cxn modelId="{07DE9E37-587D-4EEE-A911-54CA882D85A5}" type="presParOf" srcId="{C91FBCE8-4C4B-43A8-960C-30EE012D7D99}" destId="{CB6F2FE6-66EA-4697-BF15-F9F039AC7EFC}" srcOrd="0" destOrd="0" presId="urn:microsoft.com/office/officeart/2005/8/layout/process4"/>
    <dgm:cxn modelId="{5B5FD802-334B-4795-B406-6429DC04A022}" type="presParOf" srcId="{C91FBCE8-4C4B-43A8-960C-30EE012D7D99}" destId="{B4D4E077-7591-4A23-8992-C545A1801E8A}" srcOrd="1" destOrd="0" presId="urn:microsoft.com/office/officeart/2005/8/layout/process4"/>
    <dgm:cxn modelId="{F497241E-B0CF-4750-9C1C-3D0CB298F298}" type="presParOf" srcId="{5D9349F0-730E-4728-AD92-4615DC3E2D50}" destId="{627490C4-5977-4853-9432-52048BCDF03D}" srcOrd="1" destOrd="0" presId="urn:microsoft.com/office/officeart/2005/8/layout/process4"/>
    <dgm:cxn modelId="{34F3144F-C34C-4C76-A919-E5AAE9459F6E}" type="presParOf" srcId="{5D9349F0-730E-4728-AD92-4615DC3E2D50}" destId="{7A30A138-7170-4184-8916-D22F2F49501A}" srcOrd="2" destOrd="0" presId="urn:microsoft.com/office/officeart/2005/8/layout/process4"/>
    <dgm:cxn modelId="{345E4068-3DCF-41DD-A4A5-2687652FBCF1}" type="presParOf" srcId="{7A30A138-7170-4184-8916-D22F2F49501A}" destId="{D0846FCD-0BCA-466B-B49A-A14496C2D00B}" srcOrd="0" destOrd="0" presId="urn:microsoft.com/office/officeart/2005/8/layout/process4"/>
    <dgm:cxn modelId="{7805512C-2705-43C1-A2BC-1A9FADDA77F3}" type="presParOf" srcId="{7A30A138-7170-4184-8916-D22F2F49501A}" destId="{4E6F29DF-A004-4508-B4C3-D2DC5C3FFC24}" srcOrd="1" destOrd="0" presId="urn:microsoft.com/office/officeart/2005/8/layout/process4"/>
    <dgm:cxn modelId="{F4711C41-8311-4FF3-B82B-F8131DE42DDF}" type="presParOf" srcId="{7A30A138-7170-4184-8916-D22F2F49501A}" destId="{D14DA27E-7ACE-4034-BD50-F25D36A8D002}" srcOrd="2" destOrd="0" presId="urn:microsoft.com/office/officeart/2005/8/layout/process4"/>
    <dgm:cxn modelId="{93728431-D814-4ECF-A4A3-E95C568C7922}" type="presParOf" srcId="{D14DA27E-7ACE-4034-BD50-F25D36A8D002}" destId="{A9507001-BC73-4BA0-ABB3-15F3AA1A6B90}" srcOrd="0" destOrd="0" presId="urn:microsoft.com/office/officeart/2005/8/layout/process4"/>
    <dgm:cxn modelId="{015BE4DF-0315-4081-B8F3-191FD7AC8076}" type="presParOf" srcId="{D14DA27E-7ACE-4034-BD50-F25D36A8D002}" destId="{942CBD75-575B-4E16-BED2-F522638AA138}" srcOrd="1" destOrd="0" presId="urn:microsoft.com/office/officeart/2005/8/layout/process4"/>
    <dgm:cxn modelId="{242CA56F-8748-48A6-8BBA-B0CA9621A899}" type="presParOf" srcId="{5D9349F0-730E-4728-AD92-4615DC3E2D50}" destId="{62329D50-491C-4433-8D64-877B2B2CBEFE}" srcOrd="3" destOrd="0" presId="urn:microsoft.com/office/officeart/2005/8/layout/process4"/>
    <dgm:cxn modelId="{67F6D61F-79A3-4E97-8A88-8EFCA27A8AF1}" type="presParOf" srcId="{5D9349F0-730E-4728-AD92-4615DC3E2D50}" destId="{1B320E26-CDDE-4AD8-B713-D7CC7A819AFA}" srcOrd="4" destOrd="0" presId="urn:microsoft.com/office/officeart/2005/8/layout/process4"/>
    <dgm:cxn modelId="{9AAE99DA-BFFC-4A3A-9CE9-EDC23B3018B3}" type="presParOf" srcId="{1B320E26-CDDE-4AD8-B713-D7CC7A819AFA}" destId="{AB21CC94-E1F3-40D1-ADE8-D0A4E8DE3AF8}" srcOrd="0" destOrd="0" presId="urn:microsoft.com/office/officeart/2005/8/layout/process4"/>
    <dgm:cxn modelId="{2168FEBB-9AF4-4CB9-B43F-39CA4B164C79}" type="presParOf" srcId="{1B320E26-CDDE-4AD8-B713-D7CC7A819AFA}" destId="{C869E656-EECD-4E82-86E7-4A826B8A13C0}" srcOrd="1" destOrd="0" presId="urn:microsoft.com/office/officeart/2005/8/layout/process4"/>
    <dgm:cxn modelId="{DA9527A8-AC9B-445D-9FE8-90E22D6F54D9}" type="presParOf" srcId="{1B320E26-CDDE-4AD8-B713-D7CC7A819AFA}" destId="{9D4F3C71-69C1-4C43-AB01-F54E25AD783D}" srcOrd="2" destOrd="0" presId="urn:microsoft.com/office/officeart/2005/8/layout/process4"/>
    <dgm:cxn modelId="{50AFAB02-2650-40E0-9428-E844E214EC11}" type="presParOf" srcId="{9D4F3C71-69C1-4C43-AB01-F54E25AD783D}" destId="{8765478F-DC6E-452F-B27F-A89BB2441746}" srcOrd="0" destOrd="0" presId="urn:microsoft.com/office/officeart/2005/8/layout/process4"/>
    <dgm:cxn modelId="{5AAA7F2E-08AB-4468-9D55-1C04D30673A2}" type="presParOf" srcId="{9D4F3C71-69C1-4C43-AB01-F54E25AD783D}" destId="{C75982C2-BCA5-4047-B4A8-EDE74849131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59B40-0B5E-4B8A-A250-7441B1E5AA1E}">
      <dsp:nvSpPr>
        <dsp:cNvPr id="0" name=""/>
        <dsp:cNvSpPr/>
      </dsp:nvSpPr>
      <dsp:spPr>
        <a:xfrm>
          <a:off x="222258" y="347"/>
          <a:ext cx="1534239" cy="92054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Product Placement</a:t>
          </a:r>
        </a:p>
      </dsp:txBody>
      <dsp:txXfrm>
        <a:off x="222258" y="347"/>
        <a:ext cx="1534239" cy="920543"/>
      </dsp:txXfrm>
    </dsp:sp>
    <dsp:sp modelId="{7CCBA146-84FE-4BEB-9F96-C467AF55DAA9}">
      <dsp:nvSpPr>
        <dsp:cNvPr id="0" name=""/>
        <dsp:cNvSpPr/>
      </dsp:nvSpPr>
      <dsp:spPr>
        <a:xfrm>
          <a:off x="1909922" y="347"/>
          <a:ext cx="1534239" cy="92054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Bundle Purchase Offers</a:t>
          </a:r>
        </a:p>
      </dsp:txBody>
      <dsp:txXfrm>
        <a:off x="1909922" y="347"/>
        <a:ext cx="1534239" cy="920543"/>
      </dsp:txXfrm>
    </dsp:sp>
    <dsp:sp modelId="{79377F35-68B8-41D8-9F93-3EFE777D6876}">
      <dsp:nvSpPr>
        <dsp:cNvPr id="0" name=""/>
        <dsp:cNvSpPr/>
      </dsp:nvSpPr>
      <dsp:spPr>
        <a:xfrm>
          <a:off x="222258" y="1074315"/>
          <a:ext cx="1534239" cy="92054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Marketing Promotions</a:t>
          </a:r>
        </a:p>
      </dsp:txBody>
      <dsp:txXfrm>
        <a:off x="222258" y="1074315"/>
        <a:ext cx="1534239" cy="920543"/>
      </dsp:txXfrm>
    </dsp:sp>
    <dsp:sp modelId="{B4D54467-19C1-401E-B1D6-38768C4B960E}">
      <dsp:nvSpPr>
        <dsp:cNvPr id="0" name=""/>
        <dsp:cNvSpPr/>
      </dsp:nvSpPr>
      <dsp:spPr>
        <a:xfrm>
          <a:off x="1909922" y="1074315"/>
          <a:ext cx="1534239" cy="92054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Channel Optimization</a:t>
          </a:r>
        </a:p>
      </dsp:txBody>
      <dsp:txXfrm>
        <a:off x="1909922" y="1074315"/>
        <a:ext cx="1534239" cy="920543"/>
      </dsp:txXfrm>
    </dsp:sp>
    <dsp:sp modelId="{2790B0C0-DD64-4B07-9E90-795348DFFBA5}">
      <dsp:nvSpPr>
        <dsp:cNvPr id="0" name=""/>
        <dsp:cNvSpPr/>
      </dsp:nvSpPr>
      <dsp:spPr>
        <a:xfrm>
          <a:off x="1066090" y="2148283"/>
          <a:ext cx="1534239" cy="92054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 sales</a:t>
          </a:r>
        </a:p>
      </dsp:txBody>
      <dsp:txXfrm>
        <a:off x="1066090" y="2148283"/>
        <a:ext cx="1534239" cy="920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F7A96-8BA3-417F-88E8-CE93AD8336B7}">
      <dsp:nvSpPr>
        <dsp:cNvPr id="0" name=""/>
        <dsp:cNvSpPr/>
      </dsp:nvSpPr>
      <dsp:spPr>
        <a:xfrm>
          <a:off x="0" y="359925"/>
          <a:ext cx="22186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21A41-E7F2-4DEF-9D7D-2892375D7219}">
      <dsp:nvSpPr>
        <dsp:cNvPr id="0" name=""/>
        <dsp:cNvSpPr/>
      </dsp:nvSpPr>
      <dsp:spPr>
        <a:xfrm>
          <a:off x="110933" y="64725"/>
          <a:ext cx="1553062" cy="59040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2" tIns="0" rIns="587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Data Cleaning</a:t>
          </a:r>
        </a:p>
      </dsp:txBody>
      <dsp:txXfrm>
        <a:off x="139754" y="93546"/>
        <a:ext cx="1495420" cy="532758"/>
      </dsp:txXfrm>
    </dsp:sp>
    <dsp:sp modelId="{C05C7D59-D401-4019-AA63-5065A6FAE1CD}">
      <dsp:nvSpPr>
        <dsp:cNvPr id="0" name=""/>
        <dsp:cNvSpPr/>
      </dsp:nvSpPr>
      <dsp:spPr>
        <a:xfrm>
          <a:off x="0" y="1267126"/>
          <a:ext cx="22186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D8028-7F41-4DFE-A128-836D94710B47}">
      <dsp:nvSpPr>
        <dsp:cNvPr id="0" name=""/>
        <dsp:cNvSpPr/>
      </dsp:nvSpPr>
      <dsp:spPr>
        <a:xfrm>
          <a:off x="110933" y="971926"/>
          <a:ext cx="1553062" cy="59040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2" tIns="0" rIns="587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Data Exploration</a:t>
          </a:r>
        </a:p>
      </dsp:txBody>
      <dsp:txXfrm>
        <a:off x="139754" y="1000747"/>
        <a:ext cx="1495420" cy="532758"/>
      </dsp:txXfrm>
    </dsp:sp>
    <dsp:sp modelId="{680BB5A1-6F58-4215-B92F-69FD25F5EFA4}">
      <dsp:nvSpPr>
        <dsp:cNvPr id="0" name=""/>
        <dsp:cNvSpPr/>
      </dsp:nvSpPr>
      <dsp:spPr>
        <a:xfrm>
          <a:off x="0" y="2174326"/>
          <a:ext cx="22186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64D3F-8C80-4AE0-990F-E58C412E75C6}">
      <dsp:nvSpPr>
        <dsp:cNvPr id="0" name=""/>
        <dsp:cNvSpPr/>
      </dsp:nvSpPr>
      <dsp:spPr>
        <a:xfrm>
          <a:off x="110933" y="1879126"/>
          <a:ext cx="1553062" cy="59040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2" tIns="0" rIns="587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Trend Analysis</a:t>
          </a:r>
        </a:p>
      </dsp:txBody>
      <dsp:txXfrm>
        <a:off x="139754" y="1907947"/>
        <a:ext cx="149542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27DBE-5265-40A9-A202-E40CF8F9A987}">
      <dsp:nvSpPr>
        <dsp:cNvPr id="0" name=""/>
        <dsp:cNvSpPr/>
      </dsp:nvSpPr>
      <dsp:spPr>
        <a:xfrm>
          <a:off x="3660" y="0"/>
          <a:ext cx="1600275" cy="88134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38765 Records</a:t>
          </a:r>
        </a:p>
      </dsp:txBody>
      <dsp:txXfrm>
        <a:off x="29474" y="25814"/>
        <a:ext cx="1548647" cy="829721"/>
      </dsp:txXfrm>
    </dsp:sp>
    <dsp:sp modelId="{14A96201-3909-4227-9E88-5176DBB04E45}">
      <dsp:nvSpPr>
        <dsp:cNvPr id="0" name=""/>
        <dsp:cNvSpPr/>
      </dsp:nvSpPr>
      <dsp:spPr>
        <a:xfrm>
          <a:off x="1763962" y="242240"/>
          <a:ext cx="339258" cy="39686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63962" y="321614"/>
        <a:ext cx="237481" cy="238120"/>
      </dsp:txXfrm>
    </dsp:sp>
    <dsp:sp modelId="{8D533CF1-73A2-467C-8592-B3B4AFA4F11F}">
      <dsp:nvSpPr>
        <dsp:cNvPr id="0" name=""/>
        <dsp:cNvSpPr/>
      </dsp:nvSpPr>
      <dsp:spPr>
        <a:xfrm>
          <a:off x="2244045" y="0"/>
          <a:ext cx="1600275" cy="88134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3898 Members</a:t>
          </a:r>
          <a:r>
            <a:rPr lang="en-US" sz="1800" kern="1200"/>
            <a:t>	</a:t>
          </a:r>
        </a:p>
      </dsp:txBody>
      <dsp:txXfrm>
        <a:off x="2269859" y="25814"/>
        <a:ext cx="1548647" cy="829721"/>
      </dsp:txXfrm>
    </dsp:sp>
    <dsp:sp modelId="{006D9C95-03E5-4B97-93F3-24324ABC8908}">
      <dsp:nvSpPr>
        <dsp:cNvPr id="0" name=""/>
        <dsp:cNvSpPr/>
      </dsp:nvSpPr>
      <dsp:spPr>
        <a:xfrm>
          <a:off x="4004348" y="242240"/>
          <a:ext cx="339258" cy="39686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04348" y="321614"/>
        <a:ext cx="237481" cy="238120"/>
      </dsp:txXfrm>
    </dsp:sp>
    <dsp:sp modelId="{21FD0780-0D31-4FC7-A97D-DC2006C009F8}">
      <dsp:nvSpPr>
        <dsp:cNvPr id="0" name=""/>
        <dsp:cNvSpPr/>
      </dsp:nvSpPr>
      <dsp:spPr>
        <a:xfrm>
          <a:off x="4484431" y="0"/>
          <a:ext cx="1600275" cy="88134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728 Days</a:t>
          </a:r>
        </a:p>
      </dsp:txBody>
      <dsp:txXfrm>
        <a:off x="4510245" y="25814"/>
        <a:ext cx="1548647" cy="829721"/>
      </dsp:txXfrm>
    </dsp:sp>
    <dsp:sp modelId="{B30B8F0E-531A-4244-AF8C-84DD9D03066D}">
      <dsp:nvSpPr>
        <dsp:cNvPr id="0" name=""/>
        <dsp:cNvSpPr/>
      </dsp:nvSpPr>
      <dsp:spPr>
        <a:xfrm>
          <a:off x="6244733" y="242240"/>
          <a:ext cx="339258" cy="39686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44733" y="321614"/>
        <a:ext cx="237481" cy="238120"/>
      </dsp:txXfrm>
    </dsp:sp>
    <dsp:sp modelId="{8B82BE1E-3478-4F1F-A25E-BD74A979E8E0}">
      <dsp:nvSpPr>
        <dsp:cNvPr id="0" name=""/>
        <dsp:cNvSpPr/>
      </dsp:nvSpPr>
      <dsp:spPr>
        <a:xfrm>
          <a:off x="6724816" y="0"/>
          <a:ext cx="1600275" cy="88134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167 Unique Products</a:t>
          </a:r>
        </a:p>
      </dsp:txBody>
      <dsp:txXfrm>
        <a:off x="6750630" y="25814"/>
        <a:ext cx="1548647" cy="829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5A6D4-A598-4119-BF5D-6FAE364CD621}">
      <dsp:nvSpPr>
        <dsp:cNvPr id="0" name=""/>
        <dsp:cNvSpPr/>
      </dsp:nvSpPr>
      <dsp:spPr>
        <a:xfrm>
          <a:off x="586" y="423987"/>
          <a:ext cx="2288204" cy="137292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Data Aggregation</a:t>
          </a:r>
        </a:p>
      </dsp:txBody>
      <dsp:txXfrm>
        <a:off x="586" y="423987"/>
        <a:ext cx="2288204" cy="1372922"/>
      </dsp:txXfrm>
    </dsp:sp>
    <dsp:sp modelId="{30DFA798-8863-475C-AEBE-FABFA2BB558E}">
      <dsp:nvSpPr>
        <dsp:cNvPr id="0" name=""/>
        <dsp:cNvSpPr/>
      </dsp:nvSpPr>
      <dsp:spPr>
        <a:xfrm>
          <a:off x="2517611" y="423987"/>
          <a:ext cx="2288204" cy="137292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Association Rules</a:t>
          </a:r>
        </a:p>
      </dsp:txBody>
      <dsp:txXfrm>
        <a:off x="2517611" y="423987"/>
        <a:ext cx="2288204" cy="1372922"/>
      </dsp:txXfrm>
    </dsp:sp>
    <dsp:sp modelId="{C6BDBAB6-1E4D-4752-B199-3DB5DC1DC0A7}">
      <dsp:nvSpPr>
        <dsp:cNvPr id="0" name=""/>
        <dsp:cNvSpPr/>
      </dsp:nvSpPr>
      <dsp:spPr>
        <a:xfrm>
          <a:off x="586" y="2025730"/>
          <a:ext cx="2288204" cy="137292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APRIORI Algorithm</a:t>
          </a:r>
        </a:p>
      </dsp:txBody>
      <dsp:txXfrm>
        <a:off x="586" y="2025730"/>
        <a:ext cx="2288204" cy="1372922"/>
      </dsp:txXfrm>
    </dsp:sp>
    <dsp:sp modelId="{6BE8FAE0-7DF7-4252-B2B6-51AD19A45871}">
      <dsp:nvSpPr>
        <dsp:cNvPr id="0" name=""/>
        <dsp:cNvSpPr/>
      </dsp:nvSpPr>
      <dsp:spPr>
        <a:xfrm>
          <a:off x="2517611" y="2025730"/>
          <a:ext cx="2288204" cy="137292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/>
              <a:cs typeface="Calibri"/>
            </a:rPr>
            <a:t>T-test</a:t>
          </a:r>
        </a:p>
      </dsp:txBody>
      <dsp:txXfrm>
        <a:off x="2517611" y="2025730"/>
        <a:ext cx="2288204" cy="1372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5AB4D-9037-4F49-BDB6-D4DC90A8614C}">
      <dsp:nvSpPr>
        <dsp:cNvPr id="0" name=""/>
        <dsp:cNvSpPr/>
      </dsp:nvSpPr>
      <dsp:spPr>
        <a:xfrm>
          <a:off x="0" y="2636188"/>
          <a:ext cx="5196288" cy="865255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Rolls/Buns</a:t>
          </a:r>
        </a:p>
      </dsp:txBody>
      <dsp:txXfrm>
        <a:off x="0" y="2636188"/>
        <a:ext cx="5196288" cy="467238"/>
      </dsp:txXfrm>
    </dsp:sp>
    <dsp:sp modelId="{CB6F2FE6-66EA-4697-BF15-F9F039AC7EFC}">
      <dsp:nvSpPr>
        <dsp:cNvPr id="0" name=""/>
        <dsp:cNvSpPr/>
      </dsp:nvSpPr>
      <dsp:spPr>
        <a:xfrm>
          <a:off x="0" y="3086121"/>
          <a:ext cx="2598144" cy="398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Processed Cheese</a:t>
          </a:r>
        </a:p>
      </dsp:txBody>
      <dsp:txXfrm>
        <a:off x="0" y="3086121"/>
        <a:ext cx="2598144" cy="398017"/>
      </dsp:txXfrm>
    </dsp:sp>
    <dsp:sp modelId="{B4D4E077-7591-4A23-8992-C545A1801E8A}">
      <dsp:nvSpPr>
        <dsp:cNvPr id="0" name=""/>
        <dsp:cNvSpPr/>
      </dsp:nvSpPr>
      <dsp:spPr>
        <a:xfrm>
          <a:off x="2598144" y="3086121"/>
          <a:ext cx="2598144" cy="398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Beef</a:t>
          </a:r>
        </a:p>
      </dsp:txBody>
      <dsp:txXfrm>
        <a:off x="2598144" y="3086121"/>
        <a:ext cx="2598144" cy="398017"/>
      </dsp:txXfrm>
    </dsp:sp>
    <dsp:sp modelId="{4E6F29DF-A004-4508-B4C3-D2DC5C3FFC24}">
      <dsp:nvSpPr>
        <dsp:cNvPr id="0" name=""/>
        <dsp:cNvSpPr/>
      </dsp:nvSpPr>
      <dsp:spPr>
        <a:xfrm rot="10800000">
          <a:off x="0" y="1318403"/>
          <a:ext cx="5196288" cy="1330763"/>
        </a:xfrm>
        <a:prstGeom prst="upArrowCallou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Other Vegetables</a:t>
          </a:r>
        </a:p>
      </dsp:txBody>
      <dsp:txXfrm rot="-10800000">
        <a:off x="0" y="1318403"/>
        <a:ext cx="5196288" cy="467097"/>
      </dsp:txXfrm>
    </dsp:sp>
    <dsp:sp modelId="{A9507001-BC73-4BA0-ABB3-15F3AA1A6B90}">
      <dsp:nvSpPr>
        <dsp:cNvPr id="0" name=""/>
        <dsp:cNvSpPr/>
      </dsp:nvSpPr>
      <dsp:spPr>
        <a:xfrm>
          <a:off x="0" y="1785501"/>
          <a:ext cx="2598144" cy="39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Frankfurter</a:t>
          </a:r>
        </a:p>
      </dsp:txBody>
      <dsp:txXfrm>
        <a:off x="0" y="1785501"/>
        <a:ext cx="2598144" cy="397898"/>
      </dsp:txXfrm>
    </dsp:sp>
    <dsp:sp modelId="{942CBD75-575B-4E16-BED2-F522638AA138}">
      <dsp:nvSpPr>
        <dsp:cNvPr id="0" name=""/>
        <dsp:cNvSpPr/>
      </dsp:nvSpPr>
      <dsp:spPr>
        <a:xfrm>
          <a:off x="2598144" y="1785501"/>
          <a:ext cx="2598144" cy="39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Pastry</a:t>
          </a:r>
        </a:p>
      </dsp:txBody>
      <dsp:txXfrm>
        <a:off x="2598144" y="1785501"/>
        <a:ext cx="2598144" cy="397898"/>
      </dsp:txXfrm>
    </dsp:sp>
    <dsp:sp modelId="{C869E656-EECD-4E82-86E7-4A826B8A13C0}">
      <dsp:nvSpPr>
        <dsp:cNvPr id="0" name=""/>
        <dsp:cNvSpPr/>
      </dsp:nvSpPr>
      <dsp:spPr>
        <a:xfrm rot="10800000">
          <a:off x="0" y="619"/>
          <a:ext cx="5196288" cy="1330763"/>
        </a:xfrm>
        <a:prstGeom prst="upArrowCallou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Whole Milk</a:t>
          </a:r>
        </a:p>
      </dsp:txBody>
      <dsp:txXfrm rot="-10800000">
        <a:off x="0" y="619"/>
        <a:ext cx="5196288" cy="467097"/>
      </dsp:txXfrm>
    </dsp:sp>
    <dsp:sp modelId="{8765478F-DC6E-452F-B27F-A89BB2441746}">
      <dsp:nvSpPr>
        <dsp:cNvPr id="0" name=""/>
        <dsp:cNvSpPr/>
      </dsp:nvSpPr>
      <dsp:spPr>
        <a:xfrm>
          <a:off x="0" y="467716"/>
          <a:ext cx="2598144" cy="39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Semi-Finished Bread</a:t>
          </a:r>
        </a:p>
      </dsp:txBody>
      <dsp:txXfrm>
        <a:off x="0" y="467716"/>
        <a:ext cx="2598144" cy="397898"/>
      </dsp:txXfrm>
    </dsp:sp>
    <dsp:sp modelId="{C75982C2-BCA5-4047-B4A8-EDE748491314}">
      <dsp:nvSpPr>
        <dsp:cNvPr id="0" name=""/>
        <dsp:cNvSpPr/>
      </dsp:nvSpPr>
      <dsp:spPr>
        <a:xfrm>
          <a:off x="2598144" y="467716"/>
          <a:ext cx="2598144" cy="397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Buttermilk</a:t>
          </a:r>
        </a:p>
      </dsp:txBody>
      <dsp:txXfrm>
        <a:off x="2598144" y="467716"/>
        <a:ext cx="2598144" cy="397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7c156ea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57c156ea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exploring a lot of datasets, we chose to pursue traditional brick and mortar retail industry.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88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3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Hypotheses –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59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APRIORI algorithm works with two major rules</a:t>
            </a: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100">
                <a:solidFill>
                  <a:schemeClr val="dk1"/>
                </a:solidFill>
              </a:rPr>
              <a:t>Generate Frequent Itemset – All the frequent itemset where support is greater than the minimum support which is stated are chosen and taken out.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100">
                <a:solidFill>
                  <a:schemeClr val="dk1"/>
                </a:solidFill>
              </a:rPr>
              <a:t>Rule Generation – We take all the rules from frequent itemset generation. Then we check support and confidence for all rules and remove the rules which do not satisfy the threshold.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Generation of all the frequent itemset is computationally expensive. The underlying statement which helps APRIORI sort values is that any subset of the frequent itemset should also be a frequent itemset. Hence no superset of any infrequent itemset is tested or taken into consideration.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>
                <a:solidFill>
                  <a:schemeClr val="dk1"/>
                </a:solidFill>
              </a:rPr>
              <a:t>Generation of all the frequent itemset is computationally expensive. The underlying statement which helps APRIORI sort values is that any subset of the frequent itemset should also be a frequent itemset. Hence no superset of any infrequent itemset is tested or taken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32697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03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7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4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01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9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6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929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65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3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06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1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4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14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6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1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6f9a7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6f9a75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0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4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238" y="574360"/>
            <a:ext cx="9069524" cy="907629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i="0" u="sng" strike="noStrike" cap="none">
                <a:latin typeface="Merriweather"/>
                <a:ea typeface="Merriweather"/>
                <a:cs typeface="Merriweather"/>
                <a:sym typeface="Merriweather"/>
              </a:rPr>
              <a:t>Analyzing Customer Purchasing Behavior</a:t>
            </a:r>
            <a:endParaRPr lang="en-US"/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2121425"/>
            <a:ext cx="5335588" cy="1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>
              <a:lnSpc>
                <a:spcPct val="105000"/>
              </a:lnSpc>
              <a:spcAft>
                <a:spcPts val="600"/>
              </a:spcAft>
              <a:buClr>
                <a:schemeClr val="accent2"/>
              </a:buClr>
              <a:buSzPts val="1300"/>
            </a:pPr>
            <a:r>
              <a:rPr lang="en-US" sz="1300" b="1" i="0" u="sng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Marketing Analytics and Research </a:t>
            </a:r>
          </a:p>
          <a:p>
            <a:pPr marL="146050" lvl="0">
              <a:lnSpc>
                <a:spcPct val="105000"/>
              </a:lnSpc>
              <a:spcAft>
                <a:spcPts val="600"/>
              </a:spcAft>
              <a:buClr>
                <a:schemeClr val="accent2"/>
              </a:buClr>
              <a:buSzPts val="1300"/>
            </a:pPr>
            <a:r>
              <a:rPr lang="en-US" sz="1300" b="1" i="0" u="sng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Team 1</a:t>
            </a:r>
            <a:endParaRPr lang="en-US" sz="13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>
              <a:lnSpc>
                <a:spcPct val="105000"/>
              </a:lnSpc>
              <a:spcAft>
                <a:spcPts val="60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Aditya Akole</a:t>
            </a:r>
          </a:p>
          <a:p>
            <a:pPr marL="457200" lvl="0" indent="-311150">
              <a:lnSpc>
                <a:spcPct val="105000"/>
              </a:lnSpc>
              <a:spcAft>
                <a:spcPts val="60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Bhavya </a:t>
            </a:r>
            <a:r>
              <a:rPr lang="en-US" sz="1300" b="0" i="0" u="none" strike="noStrike" cap="none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Gursahani</a:t>
            </a:r>
            <a:r>
              <a:rPr lang="en-US"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57200" lvl="0" indent="-311150">
              <a:lnSpc>
                <a:spcPct val="105000"/>
              </a:lnSpc>
              <a:spcAft>
                <a:spcPts val="60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Kunwar Sahib Singh Vohra</a:t>
            </a:r>
          </a:p>
          <a:p>
            <a:pPr marL="457200" lvl="0" indent="-311150">
              <a:lnSpc>
                <a:spcPct val="105000"/>
              </a:lnSpc>
              <a:spcAft>
                <a:spcPts val="60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Yash Bansal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7F79C97-5A56-4902-9055-14021D5F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77" y="1966052"/>
            <a:ext cx="3574128" cy="30691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Calibri Light"/>
                <a:cs typeface="Calibri Light"/>
              </a:rPr>
              <a:t>Market Basket Analysis</a:t>
            </a:r>
            <a:endParaRPr lang="en-US"/>
          </a:p>
        </p:txBody>
      </p:sp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D3E89D3C-C95C-4C13-A5E6-540549C6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619250"/>
            <a:ext cx="7153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Libraries and Algorithms Used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BEEB7D7-394E-4000-848C-52960763C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530278"/>
              </p:ext>
            </p:extLst>
          </p:nvPr>
        </p:nvGraphicFramePr>
        <p:xfrm>
          <a:off x="2168798" y="1320859"/>
          <a:ext cx="4806403" cy="382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19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Hypothesis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5F27B-9AA6-4CC1-BA28-AFDF5D6D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19" y="2203810"/>
            <a:ext cx="4572000" cy="1600438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39F77-7C56-46B0-96E9-5E81871B9797}"/>
              </a:ext>
            </a:extLst>
          </p:cNvPr>
          <p:cNvSpPr txBox="1"/>
          <p:nvPr/>
        </p:nvSpPr>
        <p:spPr>
          <a:xfrm>
            <a:off x="453081" y="2203809"/>
            <a:ext cx="3566984" cy="160043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 b="1"/>
              <a:t>Null Hypothesis (Ho):</a:t>
            </a:r>
          </a:p>
          <a:p>
            <a:r>
              <a:rPr lang="en-US"/>
              <a:t>The number of people visiting the store are greater on the weekdays than the weekends.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APRIORI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3C27B-7FD4-4DDA-86FB-EAA0AAE3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002202"/>
            <a:ext cx="9039225" cy="18192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9C9D30-2639-4113-8F23-EF363735B25F}"/>
              </a:ext>
            </a:extLst>
          </p:cNvPr>
          <p:cNvSpPr/>
          <p:nvPr/>
        </p:nvSpPr>
        <p:spPr>
          <a:xfrm>
            <a:off x="4962293" y="2002202"/>
            <a:ext cx="657923" cy="37300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81B72-A644-45A6-A424-93C444A6B4E8}"/>
              </a:ext>
            </a:extLst>
          </p:cNvPr>
          <p:cNvSpPr/>
          <p:nvPr/>
        </p:nvSpPr>
        <p:spPr>
          <a:xfrm>
            <a:off x="5705707" y="2002202"/>
            <a:ext cx="895815" cy="37300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8C7D33-5B9D-45DC-89EB-7DB8ACDA219A}"/>
              </a:ext>
            </a:extLst>
          </p:cNvPr>
          <p:cNvSpPr/>
          <p:nvPr/>
        </p:nvSpPr>
        <p:spPr>
          <a:xfrm>
            <a:off x="8028878" y="2002202"/>
            <a:ext cx="520391" cy="37300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Parameters of APRIORI Algorithm</a:t>
            </a:r>
          </a:p>
        </p:txBody>
      </p:sp>
      <p:pic>
        <p:nvPicPr>
          <p:cNvPr id="1026" name="Picture 2" descr="Association Rules">
            <a:extLst>
              <a:ext uri="{FF2B5EF4-FFF2-40B4-BE49-F238E27FC236}">
                <a16:creationId xmlns:a16="http://schemas.microsoft.com/office/drawing/2014/main" id="{57CA8E20-0DD8-4730-942D-43F2D9BA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734015"/>
            <a:ext cx="4733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0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APRIORI is used to find the ideal number of products in combo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593E75-B056-4B74-8F49-7BD604D6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5" y="1721783"/>
            <a:ext cx="7724775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C1AE8-810D-4B95-ABEE-191774482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2" y="2398058"/>
            <a:ext cx="7724775" cy="28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EFE67-7AEC-4F0D-B352-AB826A639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566" y="3045698"/>
            <a:ext cx="49053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9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APRIORI algorithm gives us association between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B7FD4-B32D-4153-8B51-67725722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5" y="1536445"/>
            <a:ext cx="4913524" cy="2070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1B5A6-A21D-4764-947A-2A1E7FD67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526" y="1366092"/>
            <a:ext cx="4032339" cy="3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APRIORI was used to identify Product combos for promotions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3AC5C1-3C0F-40A0-8DE4-77991EF18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312415"/>
              </p:ext>
            </p:extLst>
          </p:nvPr>
        </p:nvGraphicFramePr>
        <p:xfrm>
          <a:off x="1973855" y="1410158"/>
          <a:ext cx="5196289" cy="350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Block Arc 4">
            <a:extLst>
              <a:ext uri="{FF2B5EF4-FFF2-40B4-BE49-F238E27FC236}">
                <a16:creationId xmlns:a16="http://schemas.microsoft.com/office/drawing/2014/main" id="{52EEEDE1-6BA9-40DE-B24A-5FB1A21100F1}"/>
              </a:ext>
            </a:extLst>
          </p:cNvPr>
          <p:cNvSpPr/>
          <p:nvPr/>
        </p:nvSpPr>
        <p:spPr>
          <a:xfrm rot="16200000">
            <a:off x="1725058" y="1630496"/>
            <a:ext cx="497595" cy="47372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BDB762BD-4D0A-43DA-847B-5293221A4C47}"/>
              </a:ext>
            </a:extLst>
          </p:cNvPr>
          <p:cNvSpPr/>
          <p:nvPr/>
        </p:nvSpPr>
        <p:spPr>
          <a:xfrm rot="16200000">
            <a:off x="1725057" y="2924325"/>
            <a:ext cx="497595" cy="47372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632DFB68-7246-484D-8DA0-E6B3BCF26E95}"/>
              </a:ext>
            </a:extLst>
          </p:cNvPr>
          <p:cNvSpPr/>
          <p:nvPr/>
        </p:nvSpPr>
        <p:spPr>
          <a:xfrm rot="16200000">
            <a:off x="1725057" y="4256641"/>
            <a:ext cx="497595" cy="47372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2B30476F-DAF5-4EF1-BC2A-C16EB8ED016D}"/>
              </a:ext>
            </a:extLst>
          </p:cNvPr>
          <p:cNvSpPr/>
          <p:nvPr/>
        </p:nvSpPr>
        <p:spPr>
          <a:xfrm rot="5400000">
            <a:off x="6932363" y="1630496"/>
            <a:ext cx="497595" cy="47372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F3283457-9EE4-43B3-ADF1-9217C99B3661}"/>
              </a:ext>
            </a:extLst>
          </p:cNvPr>
          <p:cNvSpPr/>
          <p:nvPr/>
        </p:nvSpPr>
        <p:spPr>
          <a:xfrm rot="5400000">
            <a:off x="6914001" y="2924326"/>
            <a:ext cx="497595" cy="47372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36A7874B-47EB-41C2-9BD5-307B5B1DDBE9}"/>
              </a:ext>
            </a:extLst>
          </p:cNvPr>
          <p:cNvSpPr/>
          <p:nvPr/>
        </p:nvSpPr>
        <p:spPr>
          <a:xfrm rot="5400000">
            <a:off x="6932363" y="4256642"/>
            <a:ext cx="497595" cy="47372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0E600-ACF4-4A26-A1B6-B617F1B39F17}"/>
              </a:ext>
            </a:extLst>
          </p:cNvPr>
          <p:cNvCxnSpPr/>
          <p:nvPr/>
        </p:nvCxnSpPr>
        <p:spPr>
          <a:xfrm flipH="1">
            <a:off x="231354" y="1867359"/>
            <a:ext cx="150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9732D-A620-4B0B-8CA8-7DF58AAD2C31}"/>
              </a:ext>
            </a:extLst>
          </p:cNvPr>
          <p:cNvCxnSpPr/>
          <p:nvPr/>
        </p:nvCxnSpPr>
        <p:spPr>
          <a:xfrm flipH="1">
            <a:off x="231353" y="3161188"/>
            <a:ext cx="150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1FF75F-A3BE-4951-AD5D-090B3600E88E}"/>
              </a:ext>
            </a:extLst>
          </p:cNvPr>
          <p:cNvCxnSpPr/>
          <p:nvPr/>
        </p:nvCxnSpPr>
        <p:spPr>
          <a:xfrm flipH="1">
            <a:off x="231352" y="4493504"/>
            <a:ext cx="150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73498-ABBD-4E97-BDC2-04FBA599C6F3}"/>
              </a:ext>
            </a:extLst>
          </p:cNvPr>
          <p:cNvCxnSpPr/>
          <p:nvPr/>
        </p:nvCxnSpPr>
        <p:spPr>
          <a:xfrm>
            <a:off x="7418024" y="1867359"/>
            <a:ext cx="149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52349F-26BE-4DFB-B00E-9AE29C55BB97}"/>
              </a:ext>
            </a:extLst>
          </p:cNvPr>
          <p:cNvCxnSpPr/>
          <p:nvPr/>
        </p:nvCxnSpPr>
        <p:spPr>
          <a:xfrm>
            <a:off x="7418024" y="3161188"/>
            <a:ext cx="149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F016F9-7AE3-45AD-8A32-74C31585ED85}"/>
              </a:ext>
            </a:extLst>
          </p:cNvPr>
          <p:cNvCxnSpPr/>
          <p:nvPr/>
        </p:nvCxnSpPr>
        <p:spPr>
          <a:xfrm>
            <a:off x="7418024" y="4484323"/>
            <a:ext cx="149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DCB192-1890-4BDB-A4D9-244B19B78D7C}"/>
              </a:ext>
            </a:extLst>
          </p:cNvPr>
          <p:cNvSpPr txBox="1"/>
          <p:nvPr/>
        </p:nvSpPr>
        <p:spPr>
          <a:xfrm>
            <a:off x="260732" y="1507272"/>
            <a:ext cx="148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Lift = 1.1148993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63AC2-F334-47DF-92AC-93378878916C}"/>
              </a:ext>
            </a:extLst>
          </p:cNvPr>
          <p:cNvSpPr txBox="1"/>
          <p:nvPr/>
        </p:nvSpPr>
        <p:spPr>
          <a:xfrm>
            <a:off x="260732" y="2801100"/>
            <a:ext cx="148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Lift = 1.1162242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AAE962-CA0F-4E88-94BC-FC390B48C905}"/>
              </a:ext>
            </a:extLst>
          </p:cNvPr>
          <p:cNvSpPr txBox="1"/>
          <p:nvPr/>
        </p:nvSpPr>
        <p:spPr>
          <a:xfrm>
            <a:off x="260732" y="4140780"/>
            <a:ext cx="148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Lift = 1.3158214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7724C-BFC2-40A3-B321-B09ECD867A4B}"/>
              </a:ext>
            </a:extLst>
          </p:cNvPr>
          <p:cNvSpPr txBox="1"/>
          <p:nvPr/>
        </p:nvSpPr>
        <p:spPr>
          <a:xfrm>
            <a:off x="7399662" y="1507271"/>
            <a:ext cx="148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Lift = 0.6019608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DC8FB6-CDEE-490A-A17C-E09BDF60DD3A}"/>
              </a:ext>
            </a:extLst>
          </p:cNvPr>
          <p:cNvSpPr txBox="1"/>
          <p:nvPr/>
        </p:nvSpPr>
        <p:spPr>
          <a:xfrm>
            <a:off x="7399661" y="2794929"/>
            <a:ext cx="148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Lift = 0.5820106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3E3B65-BF5F-4D1E-AA5F-33C4444DE4F1}"/>
              </a:ext>
            </a:extLst>
          </p:cNvPr>
          <p:cNvSpPr txBox="1"/>
          <p:nvPr/>
        </p:nvSpPr>
        <p:spPr>
          <a:xfrm>
            <a:off x="7399660" y="4135141"/>
            <a:ext cx="148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 panose="020F0502020204030204" pitchFamily="34" charset="0"/>
                <a:cs typeface="Calibri" panose="020F0502020204030204" pitchFamily="34" charset="0"/>
              </a:rPr>
              <a:t>Lift = 0.4295022</a:t>
            </a:r>
          </a:p>
        </p:txBody>
      </p:sp>
    </p:spTree>
    <p:extLst>
      <p:ext uri="{BB962C8B-B14F-4D97-AF65-F5344CB8AC3E}">
        <p14:creationId xmlns:p14="http://schemas.microsoft.com/office/powerpoint/2010/main" val="162310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APRIORI was also used to identify Product Placements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D9EF8-4B15-41E3-AA45-82DD47FAD4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06" y="1421176"/>
            <a:ext cx="5944388" cy="35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18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store should offer premium membership to regulars</a:t>
            </a:r>
          </a:p>
        </p:txBody>
      </p:sp>
      <p:pic>
        <p:nvPicPr>
          <p:cNvPr id="2050" name="Picture 2" descr="Loyalty360 - Loyalty360 Reads: Daily News | Customer Loyalty, Customer  Experience, CRM">
            <a:extLst>
              <a:ext uri="{FF2B5EF4-FFF2-40B4-BE49-F238E27FC236}">
                <a16:creationId xmlns:a16="http://schemas.microsoft.com/office/drawing/2014/main" id="{0624B761-2B97-4842-A937-F75DA453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03" y="1642317"/>
            <a:ext cx="3549197" cy="28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102FECE6-18D7-4F4E-88F9-10C51A0E87D3}"/>
              </a:ext>
            </a:extLst>
          </p:cNvPr>
          <p:cNvSpPr txBox="1"/>
          <p:nvPr/>
        </p:nvSpPr>
        <p:spPr>
          <a:xfrm>
            <a:off x="4748269" y="2027505"/>
            <a:ext cx="4081514" cy="208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" sz="2400">
                <a:latin typeface="Calibri" panose="020F0502020204030204" pitchFamily="34" charset="0"/>
                <a:cs typeface="Calibri" panose="020F0502020204030204" pitchFamily="34" charset="0"/>
              </a:rPr>
              <a:t>Point Based </a:t>
            </a:r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buSzPts val="2400"/>
              <a:buChar char="●"/>
            </a:pPr>
            <a:r>
              <a:rPr lang="en" sz="2400">
                <a:latin typeface="Calibri" panose="020F0502020204030204" pitchFamily="34" charset="0"/>
                <a:cs typeface="Calibri" panose="020F0502020204030204" pitchFamily="34" charset="0"/>
              </a:rPr>
              <a:t>Offered to top 25% of customers.</a:t>
            </a:r>
          </a:p>
          <a:p>
            <a:pPr marL="457200" indent="-381000">
              <a:buSzPts val="2400"/>
              <a:buChar char="●"/>
            </a:pPr>
            <a:r>
              <a:rPr lang="en" sz="2400">
                <a:latin typeface="Calibri" panose="020F0502020204030204" pitchFamily="34" charset="0"/>
                <a:cs typeface="Calibri" panose="020F0502020204030204" pitchFamily="34" charset="0"/>
              </a:rPr>
              <a:t>730 frequent customers out of 3898</a:t>
            </a:r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83743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An overview of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DD2E1-78E2-48FF-99F3-E45CC4B5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890712"/>
            <a:ext cx="8096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01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69C24862-3BEF-4C82-9DC1-957C9371A16E}"/>
              </a:ext>
            </a:extLst>
          </p:cNvPr>
          <p:cNvSpPr txBox="1"/>
          <p:nvPr/>
        </p:nvSpPr>
        <p:spPr>
          <a:xfrm>
            <a:off x="279612" y="1322024"/>
            <a:ext cx="8584776" cy="259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>
                <a:latin typeface="Calibri"/>
                <a:cs typeface="Calibri"/>
              </a:rPr>
              <a:t>3 product combos to boost sales: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2">
              <a:buSzPts val="2400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	(Whole Milk, Semi-Finished Bread, Buttermilk)</a:t>
            </a:r>
          </a:p>
          <a:p>
            <a:pPr marL="76200" lvl="2">
              <a:buSzPts val="2400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	(Other Vegetables, Frankfurter, Pastry)</a:t>
            </a:r>
          </a:p>
          <a:p>
            <a:pPr marL="76200" lvl="2">
              <a:buSzPts val="2400"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	(Rolls / Buns, Processed Cheese, Beef)</a:t>
            </a:r>
          </a:p>
          <a:p>
            <a:pPr marL="457200" indent="-381000">
              <a:buSzPts val="2400"/>
              <a:buChar char="●"/>
            </a:pPr>
            <a:r>
              <a:rPr lang="en-US" sz="2400">
                <a:latin typeface="Calibri"/>
                <a:cs typeface="Calibri"/>
              </a:rPr>
              <a:t>Product Placement</a:t>
            </a:r>
          </a:p>
          <a:p>
            <a:pPr marL="76200" lvl="8">
              <a:buSzPts val="2400"/>
            </a:pPr>
            <a:r>
              <a:rPr lang="en-US"/>
              <a:t>	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Whole Milk -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Canned fruits &amp; salad dressing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- Other vegetables </a:t>
            </a:r>
          </a:p>
          <a:p>
            <a:pPr marL="76200" lvl="2">
              <a:buSzPts val="24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	Whole Milk –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Soda -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Sausages &amp; Rolls / Buns </a:t>
            </a:r>
          </a:p>
          <a:p>
            <a:pPr marL="76200" lvl="2">
              <a:buSzPts val="24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	{Sausages, Yogurt} &gt; Whole Milk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 |      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{Rolls / buns} &gt; other vegetables</a:t>
            </a:r>
            <a:endParaRPr lang="en-US"/>
          </a:p>
          <a:p>
            <a:pPr marL="457200" indent="-381000">
              <a:buSzPts val="2400"/>
              <a:buChar char="●"/>
            </a:pPr>
            <a:r>
              <a:rPr lang="en-US" sz="2400">
                <a:latin typeface="Calibri"/>
                <a:cs typeface="Calibri"/>
              </a:rPr>
              <a:t>Increase price of Whole Milk, Other Vegetables and Rolls/ Buns</a:t>
            </a:r>
          </a:p>
          <a:p>
            <a:pPr marL="457200" indent="-381000">
              <a:buSzPts val="2400"/>
              <a:buChar char="●"/>
            </a:pPr>
            <a:r>
              <a:rPr lang="en-US" sz="2400">
                <a:latin typeface="Calibri"/>
                <a:cs typeface="Calibri"/>
              </a:rPr>
              <a:t>Negotiate deals with the vendors of top 10 best-selling products</a:t>
            </a:r>
          </a:p>
          <a:p>
            <a:pPr marL="457200" indent="-381000">
              <a:buSzPts val="2400"/>
              <a:buChar char="●"/>
            </a:pPr>
            <a:r>
              <a:rPr lang="en-US" sz="2400">
                <a:latin typeface="Calibri"/>
                <a:cs typeface="Calibri"/>
              </a:rPr>
              <a:t>New product launches on Weekends</a:t>
            </a:r>
          </a:p>
          <a:p>
            <a:pPr marL="457200" indent="-381000">
              <a:buSzPts val="2400"/>
              <a:buChar char="●"/>
            </a:pPr>
            <a:r>
              <a:rPr lang="en-US" sz="2400">
                <a:latin typeface="Calibri"/>
                <a:cs typeface="Calibri"/>
              </a:rPr>
              <a:t>Premium membership for top frequent customers</a:t>
            </a:r>
          </a:p>
        </p:txBody>
      </p:sp>
    </p:spTree>
    <p:extLst>
      <p:ext uri="{BB962C8B-B14F-4D97-AF65-F5344CB8AC3E}">
        <p14:creationId xmlns:p14="http://schemas.microsoft.com/office/powerpoint/2010/main" val="157516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Way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A372-6A08-4319-8F69-A5CB05598597}"/>
              </a:ext>
            </a:extLst>
          </p:cNvPr>
          <p:cNvSpPr txBox="1"/>
          <p:nvPr/>
        </p:nvSpPr>
        <p:spPr>
          <a:xfrm>
            <a:off x="300681" y="1519497"/>
            <a:ext cx="85426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Deeper analysis could be performed from this analysis by using additional data such as product costs, profit margin and quantity of items sold.  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recommend observing the data for the sales through 3 months and revalidate the hypothesis of product promotions through statistical testing methods (t-test, welch test, chi-squared test, Z test)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modify the existing product promotion offers and introduce new offers. 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2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</p:txBody>
      </p:sp>
      <p:pic>
        <p:nvPicPr>
          <p:cNvPr id="5" name="Picture 16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5CBE3498-CAE1-41A6-84D0-AB0789E3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58" y="1376910"/>
            <a:ext cx="6728084" cy="37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We are trying to understand customer shopping behavior 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4634B2-FEF6-4FEF-8409-BB2EEC4E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0" y="1547411"/>
            <a:ext cx="3574128" cy="306917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468AD6D-2131-4717-BEA2-A1A374D7C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443301"/>
              </p:ext>
            </p:extLst>
          </p:nvPr>
        </p:nvGraphicFramePr>
        <p:xfrm>
          <a:off x="4860633" y="1534574"/>
          <a:ext cx="3666421" cy="306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59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72592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The following techniques will be used to analyze the problem </a:t>
            </a:r>
          </a:p>
        </p:txBody>
      </p:sp>
      <p:pic>
        <p:nvPicPr>
          <p:cNvPr id="3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38E2AB2C-5BA6-4557-BE42-34659A4E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5" y="1629751"/>
            <a:ext cx="2514600" cy="1883991"/>
          </a:xfrm>
          <a:prstGeom prst="rect">
            <a:avLst/>
          </a:prstGeom>
        </p:spPr>
      </p:pic>
      <p:pic>
        <p:nvPicPr>
          <p:cNvPr id="10" name="Picture 12" descr="Diagram&#10;&#10;Description automatically generated">
            <a:extLst>
              <a:ext uri="{FF2B5EF4-FFF2-40B4-BE49-F238E27FC236}">
                <a16:creationId xmlns:a16="http://schemas.microsoft.com/office/drawing/2014/main" id="{D9333A24-7712-4AF8-A118-9AD2A8396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77" y="1545766"/>
            <a:ext cx="2457450" cy="2051969"/>
          </a:xfrm>
          <a:prstGeom prst="rect">
            <a:avLst/>
          </a:prstGeom>
        </p:spPr>
      </p:pic>
      <p:sp>
        <p:nvSpPr>
          <p:cNvPr id="11" name="Google Shape;85;p18">
            <a:extLst>
              <a:ext uri="{FF2B5EF4-FFF2-40B4-BE49-F238E27FC236}">
                <a16:creationId xmlns:a16="http://schemas.microsoft.com/office/drawing/2014/main" id="{F3B9F36B-D983-460D-8A2F-56D118BBF377}"/>
              </a:ext>
            </a:extLst>
          </p:cNvPr>
          <p:cNvSpPr txBox="1">
            <a:spLocks/>
          </p:cNvSpPr>
          <p:nvPr/>
        </p:nvSpPr>
        <p:spPr>
          <a:xfrm>
            <a:off x="245327" y="3597734"/>
            <a:ext cx="8776416" cy="103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00000"/>
              </a:buClr>
              <a:buSzPts val="2400"/>
            </a:pPr>
            <a:r>
              <a:rPr lang="en" sz="2400">
                <a:solidFill>
                  <a:srgbClr val="000000"/>
                </a:solidFill>
              </a:rPr>
              <a:t>  </a:t>
            </a:r>
            <a:r>
              <a:rPr lang="e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           1. Hypothesis                                     2. Market Basket</a:t>
            </a:r>
          </a:p>
          <a:p>
            <a:pPr marL="76200" indent="0" algn="l">
              <a:lnSpc>
                <a:spcPct val="114999"/>
              </a:lnSpc>
              <a:buSzPts val="2400"/>
            </a:pPr>
            <a:r>
              <a:rPr lang="e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            Testing                                                    Analysis</a:t>
            </a:r>
          </a:p>
          <a:p>
            <a:pPr marL="76200" indent="0">
              <a:buClr>
                <a:srgbClr val="000000"/>
              </a:buClr>
              <a:buSzPts val="2400"/>
            </a:pPr>
            <a:endParaRPr lang="en-US" sz="22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0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We used various tools to clean, explore and analyze the data</a:t>
            </a:r>
          </a:p>
        </p:txBody>
      </p:sp>
      <p:pic>
        <p:nvPicPr>
          <p:cNvPr id="1026" name="Picture 2" descr="Plano, csv, file icon - Download on Iconfinder on Iconfinder">
            <a:extLst>
              <a:ext uri="{FF2B5EF4-FFF2-40B4-BE49-F238E27FC236}">
                <a16:creationId xmlns:a16="http://schemas.microsoft.com/office/drawing/2014/main" id="{0F897991-719D-465C-9910-88650369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4" y="2270692"/>
            <a:ext cx="1904700" cy="19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1EA43B3-F965-400F-9708-1A9571604FD5}"/>
              </a:ext>
            </a:extLst>
          </p:cNvPr>
          <p:cNvSpPr/>
          <p:nvPr/>
        </p:nvSpPr>
        <p:spPr>
          <a:xfrm>
            <a:off x="2358093" y="2979452"/>
            <a:ext cx="974360" cy="4871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Studio - RStudio">
            <a:extLst>
              <a:ext uri="{FF2B5EF4-FFF2-40B4-BE49-F238E27FC236}">
                <a16:creationId xmlns:a16="http://schemas.microsoft.com/office/drawing/2014/main" id="{1D7EF459-FC31-44E5-948E-11322302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74" y="2270692"/>
            <a:ext cx="1904700" cy="19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EF0098-A51B-4049-B6AB-9B99705FFC33}"/>
              </a:ext>
            </a:extLst>
          </p:cNvPr>
          <p:cNvSpPr/>
          <p:nvPr/>
        </p:nvSpPr>
        <p:spPr>
          <a:xfrm>
            <a:off x="5485570" y="2979452"/>
            <a:ext cx="974360" cy="4871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723FD7-3672-4D38-BB5C-A17AA21D5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898465"/>
              </p:ext>
            </p:extLst>
          </p:nvPr>
        </p:nvGraphicFramePr>
        <p:xfrm>
          <a:off x="6595626" y="1851516"/>
          <a:ext cx="2218660" cy="274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277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We standardized the data and prepared itemized lists for MBA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15849-201F-4B06-9C31-B04E6E8A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5" y="1651613"/>
            <a:ext cx="3810000" cy="2305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2D5EF-649C-449D-A3E5-637CE9C3A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30" y="1661138"/>
            <a:ext cx="4714875" cy="2295525"/>
          </a:xfrm>
          <a:prstGeom prst="rect">
            <a:avLst/>
          </a:prstGeom>
        </p:spPr>
      </p:pic>
      <p:sp>
        <p:nvSpPr>
          <p:cNvPr id="11" name="Google Shape;85;p18">
            <a:extLst>
              <a:ext uri="{FF2B5EF4-FFF2-40B4-BE49-F238E27FC236}">
                <a16:creationId xmlns:a16="http://schemas.microsoft.com/office/drawing/2014/main" id="{735E3E29-AB1D-4990-BCFA-E896A9E91367}"/>
              </a:ext>
            </a:extLst>
          </p:cNvPr>
          <p:cNvSpPr txBox="1">
            <a:spLocks/>
          </p:cNvSpPr>
          <p:nvPr/>
        </p:nvSpPr>
        <p:spPr>
          <a:xfrm>
            <a:off x="77119" y="3956663"/>
            <a:ext cx="8736376" cy="67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00000"/>
              </a:buClr>
              <a:buSzPts val="2400"/>
            </a:pPr>
            <a:r>
              <a:rPr lang="en" sz="2400">
                <a:solidFill>
                  <a:srgbClr val="000000"/>
                </a:solidFill>
                <a:latin typeface="Calibri"/>
                <a:cs typeface="Calibri"/>
              </a:rPr>
              <a:t> 1. Standardizing Date Column              2. Itemized Lists of Products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05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Basic Data Exploration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98E0EFB-28D3-4B88-B84D-4D88EDE6E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911693"/>
              </p:ext>
            </p:extLst>
          </p:nvPr>
        </p:nvGraphicFramePr>
        <p:xfrm>
          <a:off x="407624" y="1410159"/>
          <a:ext cx="8328752" cy="88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20D3C6-CA34-456B-8EC1-4753507FF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455" y="2376586"/>
            <a:ext cx="3969170" cy="2766914"/>
          </a:xfrm>
          <a:prstGeom prst="rect">
            <a:avLst/>
          </a:prstGeom>
        </p:spPr>
      </p:pic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41719B0-BD16-40F0-BCFA-914A9BC85A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1025" y="2329914"/>
            <a:ext cx="4467225" cy="28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We also analyzed the frequency of each product sold in 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AF82-5CAC-4C9C-B662-EE1D660F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53" y="1540344"/>
            <a:ext cx="4747294" cy="312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AA4DE-7E55-45F6-BC36-64220EB5AD4B}"/>
              </a:ext>
            </a:extLst>
          </p:cNvPr>
          <p:cNvSpPr/>
          <p:nvPr/>
        </p:nvSpPr>
        <p:spPr>
          <a:xfrm>
            <a:off x="0" y="649995"/>
            <a:ext cx="9144000" cy="67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…and the summary of customer visits and products sold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1CDA5-C458-456C-9EFC-68503545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58" y="1619480"/>
            <a:ext cx="5704284" cy="28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4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B273725A4224691EACB92B6AB2C26" ma:contentTypeVersion="8" ma:contentTypeDescription="Create a new document." ma:contentTypeScope="" ma:versionID="738031c84a2b6e8125007b1071a64a4b">
  <xsd:schema xmlns:xsd="http://www.w3.org/2001/XMLSchema" xmlns:xs="http://www.w3.org/2001/XMLSchema" xmlns:p="http://schemas.microsoft.com/office/2006/metadata/properties" xmlns:ns2="9b62cc39-87d7-4376-ba5a-c89851438d6b" targetNamespace="http://schemas.microsoft.com/office/2006/metadata/properties" ma:root="true" ma:fieldsID="c9ce9aedb888644b842e223ea0cb1482" ns2:_="">
    <xsd:import namespace="9b62cc39-87d7-4376-ba5a-c89851438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2cc39-87d7-4376-ba5a-c89851438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22567-8177-4B70-B16D-A615021F1C1D}">
  <ds:schemaRefs>
    <ds:schemaRef ds:uri="9b62cc39-87d7-4376-ba5a-c89851438d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811B24-E27D-46E5-90DA-56FF37B22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21E13-006B-456B-84A0-6BB9CD7363BC}">
  <ds:schemaRefs>
    <ds:schemaRef ds:uri="9b62cc39-87d7-4376-ba5a-c89851438d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Analyzing Customer Purchasing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Purchasing Behavior</dc:title>
  <cp:revision>1</cp:revision>
  <dcterms:modified xsi:type="dcterms:W3CDTF">2020-11-12T23:44:28Z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0x01010015AB273725A4224691EACB92B6AB2C26</vt:lpwstr>
  </property>
</Properties>
</file>