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arand ugale" initials="mu" lastIdx="1" clrIdx="0">
    <p:extLst>
      <p:ext uri="{19B8F6BF-5375-455C-9EA6-DF929625EA0E}">
        <p15:presenceInfo xmlns:p15="http://schemas.microsoft.com/office/powerpoint/2012/main" userId="6aea884ce5d508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4T23:26:53.6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8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E26F7A-8D4F-4F91-8D7F-075B02D4CEF6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52B5F6-F651-4FEA-8CEC-DA48CC684B5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BED7-8E21-47CB-932A-582341E6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1448"/>
            <a:ext cx="9742355" cy="2833663"/>
          </a:xfrm>
        </p:spPr>
        <p:txBody>
          <a:bodyPr>
            <a:normAutofit/>
          </a:bodyPr>
          <a:lstStyle/>
          <a:p>
            <a:r>
              <a:rPr lang="en-US" sz="67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</a:t>
            </a:r>
            <a:br>
              <a:rPr lang="en-US" sz="8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br>
              <a:rPr lang="en-US" sz="6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Pocket Money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:- Earn,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Save,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Spend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93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5009-D8EA-72AD-3AE3-6C043D0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7505-0E58-C4DB-B7BE-7E6C3472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4083"/>
            <a:ext cx="5418930" cy="402336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 time job culture is less in India as compare to other countries like USA, Canada, South Korea etc.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Unemployment rate of youths during graduation is approx.80%.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Around 47% graduates in India are not suitable for any kind of industry role.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F5611-7886-B706-2071-504BA8BA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t="36764" r="48738" b="19483"/>
          <a:stretch/>
        </p:blipFill>
        <p:spPr>
          <a:xfrm>
            <a:off x="6702641" y="2044083"/>
            <a:ext cx="4941448" cy="27698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121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9293-7E43-8345-88B4-0C78ABE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D9E9-97EA-AD73-4584-799155D5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50"/>
            <a:ext cx="10058400" cy="402336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student can’t have industry related skills so there must be any platform which will provide money for following their hobby or prefer skill.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Start-up can provide internships, freelancing or contract base work for student.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not only provides jobs to student but student can create job for others using this application.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04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20E5-5C5A-6BF4-997D-B8F1E04D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Design: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1406-EBB8-F088-190D-A928DDCF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Front-End: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Bootstrap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SMPT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6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39BB-9A87-D472-8A54-5E34B56D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Technical Survey: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2620-426E-7DA4-28ED-361DD95D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 login page for job seeker and job provider.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seeker can apply for job and also can create a job or post a job.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mainly intended towards students.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is lifetime free for users.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AF47A3-A3A6-AAAC-59B9-A4C87A45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40" y="4073540"/>
            <a:ext cx="1578917" cy="164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B2267F-F0AF-91EE-7321-CFEDD5E0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454">
            <a:off x="4845922" y="4073539"/>
            <a:ext cx="1365488" cy="1645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1E891B-B79E-CE38-BFFD-24D62F4A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19" y="3657600"/>
            <a:ext cx="2068672" cy="20686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39BCCD-385C-0091-DC89-D4A102334A57}"/>
              </a:ext>
            </a:extLst>
          </p:cNvPr>
          <p:cNvSpPr txBox="1"/>
          <p:nvPr/>
        </p:nvSpPr>
        <p:spPr>
          <a:xfrm>
            <a:off x="4797736" y="554160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  <a:cs typeface="Times New Roman" panose="02020603050405020304" pitchFamily="18" charset="0"/>
              </a:rPr>
              <a:t>Pocket</a:t>
            </a:r>
            <a:r>
              <a:rPr lang="en-US" b="1" dirty="0">
                <a:solidFill>
                  <a:srgbClr val="0070C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Money</a:t>
            </a:r>
            <a:r>
              <a:rPr lang="en-US" b="1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5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78F-B3CA-0A70-574D-750207DA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9B03-86EC-0FED-23D4-FE122B9B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tracking.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Security management.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in secure communication.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can be copied by other platforms so for preventing that, system will be updated regularly.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Market growth will be exponential in future due to increase of start-up and content creator culture in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india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0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1963-7ACC-121B-3158-845AE66F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32" y="2834640"/>
            <a:ext cx="10058400" cy="4023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You..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17849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Tahoma</vt:lpstr>
      <vt:lpstr>Times New Roman</vt:lpstr>
      <vt:lpstr>Wingdings</vt:lpstr>
      <vt:lpstr>Retrospect</vt:lpstr>
      <vt:lpstr>Title  Pocket Money:- Earn, Save, Spend</vt:lpstr>
      <vt:lpstr>Problem Statement:</vt:lpstr>
      <vt:lpstr>Solution:</vt:lpstr>
      <vt:lpstr>System Design:</vt:lpstr>
      <vt:lpstr>Technical Survey:</vt:lpstr>
      <vt:lpstr>Future Scope: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Pocket Money:- Student Employment Platform</dc:title>
  <dc:creator>makarand ugale</dc:creator>
  <cp:lastModifiedBy>makarand ugale</cp:lastModifiedBy>
  <cp:revision>19</cp:revision>
  <dcterms:created xsi:type="dcterms:W3CDTF">2023-02-24T05:40:46Z</dcterms:created>
  <dcterms:modified xsi:type="dcterms:W3CDTF">2023-02-25T05:48:15Z</dcterms:modified>
</cp:coreProperties>
</file>