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1CA3B-0D19-0146-9576-1A03BD0C5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4A60A2-7D17-D641-A974-29E28076A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C1E3ED-AA5B-F44C-A30E-4724568F4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925A-EEE1-0F4E-8F82-58496B632F58}" type="datetimeFigureOut">
              <a:rPr kumimoji="1" lang="zh-CN" altLang="en-US" smtClean="0"/>
              <a:t>2022/1/13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E9D6F-BB55-F14A-A8C9-8FFDA87E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3E6857-565A-5349-BD2C-E8B5C9C3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8B9D-7090-0849-BBA9-CA86CA5F3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04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C0A01-3010-964C-B329-407B9B8D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02949B-032B-3E4E-A312-414D62802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0BB227-EF87-3C45-909C-C213073F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925A-EEE1-0F4E-8F82-58496B632F58}" type="datetimeFigureOut">
              <a:rPr kumimoji="1" lang="zh-CN" altLang="en-US" smtClean="0"/>
              <a:t>2022/1/13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86E13F-899C-B14C-BBDF-75C2D095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27513-55B4-054E-B003-06E4605D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8B9D-7090-0849-BBA9-CA86CA5F3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248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32CA17-D36A-014F-930C-AEBAA63B1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47B9CA-4511-1342-9678-54B985412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91044D-7E32-5F43-9EF4-E5552416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925A-EEE1-0F4E-8F82-58496B632F58}" type="datetimeFigureOut">
              <a:rPr kumimoji="1" lang="zh-CN" altLang="en-US" smtClean="0"/>
              <a:t>2022/1/13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792B5D-D4E5-3E4B-BCB2-5A82158B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F3AE0B-31F5-8346-B8E3-A09C961B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8B9D-7090-0849-BBA9-CA86CA5F3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528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B44EE-D612-6248-BDF7-4B92BFE5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D53B62-54C4-8041-9A07-D5E2D1878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ED377-0BE1-164F-ACCC-274745D4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925A-EEE1-0F4E-8F82-58496B632F58}" type="datetimeFigureOut">
              <a:rPr kumimoji="1" lang="zh-CN" altLang="en-US" smtClean="0"/>
              <a:t>2022/1/13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ECA6C7-AD28-074F-BEB9-D437F2F0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791265-D348-F340-86DD-8928F735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8B9D-7090-0849-BBA9-CA86CA5F3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701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859CB-5A70-B24E-BEA3-5A424CAA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A7D8A7-DF57-6F44-BBDC-727AC4029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4A8C23-E567-3A40-89A3-DE90A542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925A-EEE1-0F4E-8F82-58496B632F58}" type="datetimeFigureOut">
              <a:rPr kumimoji="1" lang="zh-CN" altLang="en-US" smtClean="0"/>
              <a:t>2022/1/13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8455B-8CF4-2649-BD3C-A4831160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6F3B10-63DA-3343-80F3-8D3361FF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8B9D-7090-0849-BBA9-CA86CA5F3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799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0705E-AD8B-7A46-8141-0CE1D173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57C6B-A3ED-C446-83F5-3ECDFB984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D4D122-D71E-4B40-8B65-F25FB869F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E6644B-80BE-3C43-B319-28B3D948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925A-EEE1-0F4E-8F82-58496B632F58}" type="datetimeFigureOut">
              <a:rPr kumimoji="1" lang="zh-CN" altLang="en-US" smtClean="0"/>
              <a:t>2022/1/13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DFA3FE-8417-4141-9FB3-2FB9BD1A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FCCC1-6452-0441-9436-52C8D3A6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8B9D-7090-0849-BBA9-CA86CA5F3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298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71CC0-F22E-BC44-AE16-89574DD7D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9D6A47-A508-524E-B3EE-28C2BE69F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B7967E-AE99-F04D-BFB6-44AB516F5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AD3180-87D0-EB47-A707-A3B13D8C4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4C954A-D324-C240-BB65-77A235381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1A0D30-B79D-E34B-B09D-53F786692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925A-EEE1-0F4E-8F82-58496B632F58}" type="datetimeFigureOut">
              <a:rPr kumimoji="1" lang="zh-CN" altLang="en-US" smtClean="0"/>
              <a:t>2022/1/13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3FF0DF-834B-9245-8145-13A65E4C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B96F28-A459-9B43-80D1-832AB5DE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8B9D-7090-0849-BBA9-CA86CA5F3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141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C5976-7408-BB4D-B0C4-804D70EFD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A74A12-1444-6240-BCB8-E2F347F0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925A-EEE1-0F4E-8F82-58496B632F58}" type="datetimeFigureOut">
              <a:rPr kumimoji="1" lang="zh-CN" altLang="en-US" smtClean="0"/>
              <a:t>2022/1/13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A08EF2-C9D3-DA4F-B691-F7D91339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3A1F21-BB3B-AA48-91A6-49C56FFC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8B9D-7090-0849-BBA9-CA86CA5F3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80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22C7A0-BA89-9947-8343-443D23B4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925A-EEE1-0F4E-8F82-58496B632F58}" type="datetimeFigureOut">
              <a:rPr kumimoji="1" lang="zh-CN" altLang="en-US" smtClean="0"/>
              <a:t>2022/1/13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DEEC2B-4307-DE48-9F2D-420E6914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2B2E91-3DD0-1340-9E7C-16BEE64F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8B9D-7090-0849-BBA9-CA86CA5F3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313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F44A5-73CC-B24B-BDB3-CC453092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2B9B8-1D9F-C84B-92DB-B8341CE2C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C9CCC9-1BD5-F341-B1B7-C4CA42814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EB8134-41B8-3843-88F0-444A5F99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925A-EEE1-0F4E-8F82-58496B632F58}" type="datetimeFigureOut">
              <a:rPr kumimoji="1" lang="zh-CN" altLang="en-US" smtClean="0"/>
              <a:t>2022/1/13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757D50-00F7-904E-B094-23AF2683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A47A06-0012-EF4A-920A-904601B3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8B9D-7090-0849-BBA9-CA86CA5F3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01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8E195-5C25-BF43-93B6-5D214A1E5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8203FC-BCE5-1549-B763-0597BE6FD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50F86D-B5CF-1049-9A7B-1BB2D945B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BA6FB-7958-DE45-AECE-465001C4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925A-EEE1-0F4E-8F82-58496B632F58}" type="datetimeFigureOut">
              <a:rPr kumimoji="1" lang="zh-CN" altLang="en-US" smtClean="0"/>
              <a:t>2022/1/13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908012-453A-5842-9BF2-CD472A19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5C6249-92DB-FD4C-AEE3-E1457793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8B9D-7090-0849-BBA9-CA86CA5F3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36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0BA2CD-D625-9948-8C6A-86C179F5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1D806D-C262-354A-B25C-A6A3FEF7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FE66A-7E52-4A4A-9ADF-C71DDB4ED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4925A-EEE1-0F4E-8F82-58496B632F58}" type="datetimeFigureOut">
              <a:rPr kumimoji="1" lang="zh-CN" altLang="en-US" smtClean="0"/>
              <a:t>2022/1/13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E4B64-FEE3-4F41-9778-A5387E11C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826A7-41A8-3047-9A5D-FB1A8C108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28B9D-7090-0849-BBA9-CA86CA5F3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173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40A6C-A2F6-AC4E-B495-C9FC65C88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Fintech590 Week02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C38F4B-2648-3C45-8371-94C0EF969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9804"/>
            <a:ext cx="9144000" cy="1655762"/>
          </a:xfrm>
        </p:spPr>
        <p:txBody>
          <a:bodyPr>
            <a:normAutofit/>
          </a:bodyPr>
          <a:lstStyle/>
          <a:p>
            <a:pPr algn="r">
              <a:spcBef>
                <a:spcPct val="0"/>
              </a:spcBef>
            </a:pPr>
            <a:r>
              <a:rPr kumimoji="1" lang="en-US" altLang="zh-CN" sz="3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Kunyu</a:t>
            </a:r>
            <a:r>
              <a:rPr kumimoji="1" lang="en-US" altLang="zh-CN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Liu</a:t>
            </a:r>
            <a:endParaRPr kumimoji="1" lang="zh-CN" altLang="en-US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84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F4D94-1C02-6347-9102-6E218129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0946"/>
            <a:ext cx="10515600" cy="1325563"/>
          </a:xfrm>
        </p:spPr>
        <p:txBody>
          <a:bodyPr/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ACF and PACF of MA(3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89E7055-6B1F-F846-9828-C59EFA6CF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492" y="2271455"/>
            <a:ext cx="4799272" cy="34247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5044C6-44C8-2B46-B321-FCD39F673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035" y="2271456"/>
            <a:ext cx="4833473" cy="342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89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4F6F3-A36F-B74E-A8B3-1EA55F144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242"/>
            <a:ext cx="10515600" cy="4351338"/>
          </a:xfrm>
        </p:spPr>
        <p:txBody>
          <a:bodyPr/>
          <a:lstStyle/>
          <a:p>
            <a:r>
              <a:rPr kumimoji="1" lang="en-US" altLang="zh-CN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 AR signature corresponds to a PACF plot displaying a sharp cut-off and a more slowly decaying ACF;</a:t>
            </a:r>
          </a:p>
          <a:p>
            <a:r>
              <a:rPr kumimoji="1" lang="en-US" altLang="zh-CN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 MA signature corresponds to an ACF plot displaying a sharp cut-off and a PACF plot that decays more slowly.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3DC813-48FE-CE45-8678-65080BC2D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272" y="3720663"/>
            <a:ext cx="7495237" cy="197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2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7199F-6A1E-FD49-9E96-E2EFC52C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kumimoji="1" lang="en-US" altLang="zh-CN" dirty="0"/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1D038-B036-E843-A936-92205BAB3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values are same.</a:t>
            </a:r>
          </a:p>
          <a:p>
            <a:r>
              <a:rPr kumimoji="1" lang="en-US" altLang="zh-CN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Using data for problem 1, we can find the the conditional equation when x is given, the expectation of y will be 0.04 + 0.43 * x, which is the same using OLS equation.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BBF875-499E-5F4A-A5F9-59CE1180A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33498"/>
            <a:ext cx="83058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5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2BE75-BABC-8B4A-B366-A095ECCF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2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3D572-CAF1-5E49-8970-3FDA0CE86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error vector generally fits well with the assumption of normally distribution. As normally distribution has the character of skewness of 0 and kurtosis of 3. The results using data for problem 2 shows that the skewness of error vector is -0.267, and the kurtosis is 3.193.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6F8953-F3F7-3143-831E-844B81449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17" y="4001294"/>
            <a:ext cx="10373483" cy="250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8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2D16E-9390-C04D-9683-68E9DE934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178" y="1103586"/>
            <a:ext cx="10838793" cy="4837414"/>
          </a:xfrm>
        </p:spPr>
        <p:txBody>
          <a:bodyPr>
            <a:normAutofit fontScale="32500" lnSpcReduction="20000"/>
          </a:bodyPr>
          <a:lstStyle/>
          <a:p>
            <a:r>
              <a:rPr kumimoji="1" lang="en-US" altLang="zh-CN" sz="6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Fitting using MLE. Compared to the assumption of normality, a T distribution go errors fits better. From the results, the maximum of  likelihood function of Normality is -159.99, and for T distribution is -155.47. So the latter performs better. Breaking the normality assumption may results in a better fit.</a:t>
            </a:r>
          </a:p>
          <a:p>
            <a:pPr marL="0" indent="0">
              <a:buNone/>
            </a:pPr>
            <a:endParaRPr kumimoji="1" lang="en-US" altLang="zh-CN" sz="6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kumimoji="1" lang="en-US" altLang="zh-CN" sz="6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fitted parameters of normal distribution: </a:t>
            </a:r>
          </a:p>
          <a:p>
            <a:r>
              <a:rPr kumimoji="1" lang="en-US" altLang="zh-CN" sz="6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Intercept: 0.12</a:t>
            </a:r>
          </a:p>
          <a:p>
            <a:r>
              <a:rPr kumimoji="1" lang="en-US" altLang="zh-CN" sz="6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Beta: 0.61</a:t>
            </a:r>
          </a:p>
          <a:p>
            <a:r>
              <a:rPr kumimoji="1" lang="en-US" altLang="zh-CN" sz="6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Std: 1.20</a:t>
            </a:r>
          </a:p>
          <a:p>
            <a:endParaRPr kumimoji="1" lang="en-US" altLang="zh-CN" sz="6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kumimoji="1" lang="en-US" altLang="zh-CN" sz="6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fitted parameters of T distribution:</a:t>
            </a:r>
          </a:p>
          <a:p>
            <a:r>
              <a:rPr kumimoji="1" lang="en-US" altLang="zh-CN" sz="6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Intercept: 0.14</a:t>
            </a:r>
          </a:p>
          <a:p>
            <a:r>
              <a:rPr kumimoji="1" lang="en-US" altLang="zh-CN" sz="6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Beta: 0.56</a:t>
            </a:r>
          </a:p>
          <a:p>
            <a:r>
              <a:rPr kumimoji="1" lang="en-US" altLang="zh-CN" sz="6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Std: 0.97</a:t>
            </a:r>
          </a:p>
          <a:p>
            <a:r>
              <a:rPr kumimoji="1" lang="en-US" altLang="zh-CN" sz="6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N: 6.28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53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903F1-3886-4040-9F1C-26110910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727"/>
            <a:ext cx="10515600" cy="1325563"/>
          </a:xfrm>
        </p:spPr>
        <p:txBody>
          <a:bodyPr/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kumimoji="1" lang="en-US" altLang="zh-CN" dirty="0"/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4FCFF-9018-4049-8CA8-31A1995C1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2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ACF and PACF of AR(1)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053DFE-8CB0-864C-9AD7-6DF8F28DD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21" y="2428317"/>
            <a:ext cx="4882978" cy="34713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1C94767-7BD1-2E44-A9CC-49B9AF855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111" y="2428318"/>
            <a:ext cx="4992839" cy="354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32051-4993-AA48-9B49-4064FAA43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982"/>
            <a:ext cx="10515600" cy="1325563"/>
          </a:xfrm>
        </p:spPr>
        <p:txBody>
          <a:bodyPr/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ACF and PACF of AR(2)</a:t>
            </a: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ED8832-45D1-3B46-9CE6-ED53D526F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35" y="2168179"/>
            <a:ext cx="4579208" cy="32490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F63F288-3FFF-304B-BFD3-031722CF0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057" y="2067771"/>
            <a:ext cx="4720722" cy="334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9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86FD2-243A-894B-ABC9-B821E0D0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776"/>
            <a:ext cx="10515600" cy="1325563"/>
          </a:xfrm>
        </p:spPr>
        <p:txBody>
          <a:bodyPr/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ACF and PACF of AR(3)</a:t>
            </a:r>
            <a:b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55F38EF-85BB-4F4F-A9E3-D78C35FB9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077" y="2082306"/>
            <a:ext cx="4888169" cy="34682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9F3DEAA-A812-3C4B-9D9C-CCE68D244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652" y="2082306"/>
            <a:ext cx="5007271" cy="356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0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1A559-18FD-D14C-A62B-8ED5A27F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16485"/>
            <a:ext cx="10515600" cy="1325563"/>
          </a:xfrm>
        </p:spPr>
        <p:txBody>
          <a:bodyPr/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ACF and PACF of MA(1)</a:t>
            </a:r>
            <a:b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2FD45EF-7865-2A4E-8B36-4F25BA943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2525"/>
            <a:ext cx="4936524" cy="34362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E63F911-F361-BA42-9E43-59DC17ED5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76" y="2142525"/>
            <a:ext cx="4936525" cy="343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0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CFFF6-D590-3844-9919-4A714FF4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942"/>
            <a:ext cx="10515600" cy="1325563"/>
          </a:xfrm>
        </p:spPr>
        <p:txBody>
          <a:bodyPr/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ACF and PACF of MA(2)</a:t>
            </a: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B76F512-2522-D94C-B19C-90A605B80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740" y="2193923"/>
            <a:ext cx="4845222" cy="34575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9C23AB-98C6-6845-966F-C307955D5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517" y="2238386"/>
            <a:ext cx="4632743" cy="33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97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292</Words>
  <Application>Microsoft Macintosh PowerPoint</Application>
  <PresentationFormat>宽屏</PresentationFormat>
  <Paragraphs>28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Fintech590 Week02</vt:lpstr>
      <vt:lpstr>Problem 1</vt:lpstr>
      <vt:lpstr>Problem 2</vt:lpstr>
      <vt:lpstr>PowerPoint 演示文稿</vt:lpstr>
      <vt:lpstr>Problem 3</vt:lpstr>
      <vt:lpstr>ACF and PACF of AR(2) </vt:lpstr>
      <vt:lpstr>ACF and PACF of AR(3) </vt:lpstr>
      <vt:lpstr>ACF and PACF of MA(1) </vt:lpstr>
      <vt:lpstr>ACF and PACF of MA(2) </vt:lpstr>
      <vt:lpstr>ACF and PACF of MA(3）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Fintech590 Week02</dc:title>
  <dc:creator>Kunyu Liu</dc:creator>
  <cp:lastModifiedBy>Kunyu Liu</cp:lastModifiedBy>
  <cp:revision>2</cp:revision>
  <dcterms:created xsi:type="dcterms:W3CDTF">2022-01-13T19:18:34Z</dcterms:created>
  <dcterms:modified xsi:type="dcterms:W3CDTF">2022-01-13T23:39:21Z</dcterms:modified>
</cp:coreProperties>
</file>