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3DA9-AE1E-1E4B-8EB3-B1859AA3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5992D3-4405-0741-9372-694EDCD97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73687-5171-BF4A-BC07-66D7E76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B66BF-E6BB-A942-8FBF-8C3038E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3712D-6437-7249-B1B4-08F4DAD1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58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914-D3BF-EE47-AD7B-B1644C22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5712E-10E3-8A46-A14D-F01B81158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4A0F8-2549-6E4E-9360-1809881E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7F7FA-5284-5446-986F-AAB661E8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673B-A73B-DA47-97F9-EB3E3BA9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7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10747-85CD-6D41-8540-DEC6D8F1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5B91B-43B4-0A4C-97FB-8E16C5FD5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69795-5B9C-BF4E-8C77-466894F6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06114-DF60-A242-8666-DB35DA8F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E2E5-6172-7347-B0E6-6EEADA4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7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E92CA-5293-C045-A74C-06094B51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2ACC0-6099-E04C-AFED-4707536D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5A6D3-7BB7-1F4A-AA8F-5ADFB3B4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2B9CE-1F80-B649-A8E1-BDB9C5B2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2D18D-792C-E64B-889B-0AD85AB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5B97-BC3F-D549-B3E5-772AADDE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2E1DA-108B-C24E-9980-480E6575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6C26-4F0D-C242-B235-F2FBBC7A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4693F-E861-5946-B8CA-D0889083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0ECE9-C010-5847-B8B7-FEFA9B5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71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07CC1-EAEA-B244-9841-03912390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2978D-D521-0D46-A4EA-9F80A8A80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C2560-A8C5-1C47-A652-9298893A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3B06D-5187-8742-B2DA-32C6CAAE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BEF08-2084-5C44-AB41-2E86F0F8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705AC-5E26-D14D-8B23-C5744309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6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BF43B-C6A3-5B4B-84F6-B99BF66C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7BAC5-B439-554B-89E1-7233B05D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666E0-F253-4E4A-B935-4764F19C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E6394-EEAA-A14E-A57D-C00BED10A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602C45-AC09-7B40-BEAD-3D7BD78BA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04A34C-420D-1A45-A699-5582FEF7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4A7BD-4D66-514B-9A8E-8AAD95C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4E894-9E31-AE4E-9200-82C2603B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1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7245-08BC-8C45-A8FF-AD945C19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4E5847-D720-0248-9BAB-03E23F14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D82ECB-7D37-6A47-AA4D-CC4D253F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3D75F1-EE33-B94F-AE6A-49AB601A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5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577292-F6C9-C042-89FC-E302BF9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BCDB5-7913-A64D-BE15-79B10726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706D9-1292-984E-B429-C4BA1FF7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08111-4276-1444-B1E1-D0A0F9EE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A5A18-675D-D949-A9A3-43E55E5A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3C3A3-2DB7-B346-A9F5-0D3F7144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FE99E-C226-BD49-8D0F-F8B65B77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4E88B-1F2D-7A43-84D1-EDF3C9B5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8ECD9-F6EF-DC4C-AC4B-9D3835A9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2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68316-EC85-1D4C-A2C8-2B7FA2B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BFD8B-B30F-BB42-B831-7F9AE4DD5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CB422-999C-AD42-91B7-5B7254A7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7BDBA-DAB5-C54D-B5FE-45C5E485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8E6C8-7C8B-2F46-A89F-C4E0EC9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56BF4-F194-A242-B71B-BE0BDC16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47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081759-7805-8C44-B5F5-3E94F5C9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33A02-10C0-7440-8123-00C23ABC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179C0-A611-C149-8535-0A0FA8511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0BE6-B3D5-7043-A904-C9337A2C6C52}" type="datetimeFigureOut">
              <a:rPr kumimoji="1" lang="zh-CN" altLang="en-US" smtClean="0"/>
              <a:t>2022/2/25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9382A-6F09-E549-893F-BEB88DA24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2A192-12E6-314A-AC9F-DE248178E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6E4E-B90C-9042-AEA7-493C1178F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13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3236-103C-C548-984D-118C75BA9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Fintech590 Week05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D40BA-37E0-B64A-9435-6C1717B69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6321"/>
            <a:ext cx="9144000" cy="1655762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Kunyu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AD8246-731F-C24E-9B08-7168E83A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内容占位符 3" descr="图表, 直方图&#10;&#10;描述已自动生成">
            <a:extLst>
              <a:ext uri="{FF2B5EF4-FFF2-40B4-BE49-F238E27FC236}">
                <a16:creationId xmlns:a16="http://schemas.microsoft.com/office/drawing/2014/main" id="{79B472BE-E094-654C-A4BD-AF0217F1E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237" y="95044"/>
            <a:ext cx="4559528" cy="327096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C867ED43-EB29-D347-AC8D-84D4D695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19" y="3315854"/>
            <a:ext cx="4816912" cy="3455611"/>
          </a:xfrm>
          <a:prstGeom prst="rect">
            <a:avLst/>
          </a:prstGeom>
        </p:spPr>
      </p:pic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EC226336-CD5A-264D-8819-42BE6B2E0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853" y="3315854"/>
            <a:ext cx="4816912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3059EB-0F26-2442-9F71-AE7365F1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kumimoji="1"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kumimoji="1"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电脑屏幕的照片上有文字&#10;&#10;中度可信度描述已自动生成">
            <a:extLst>
              <a:ext uri="{FF2B5EF4-FFF2-40B4-BE49-F238E27FC236}">
                <a16:creationId xmlns:a16="http://schemas.microsoft.com/office/drawing/2014/main" id="{3FF99C77-B30A-A347-ABAD-673E93A8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41" y="499832"/>
            <a:ext cx="5274310" cy="1744980"/>
          </a:xfrm>
          <a:prstGeom prst="rect">
            <a:avLst/>
          </a:prstGeom>
        </p:spPr>
      </p:pic>
      <p:pic>
        <p:nvPicPr>
          <p:cNvPr id="38" name="图片 37" descr="文本&#10;&#10;中度可信度描述已自动生成">
            <a:extLst>
              <a:ext uri="{FF2B5EF4-FFF2-40B4-BE49-F238E27FC236}">
                <a16:creationId xmlns:a16="http://schemas.microsoft.com/office/drawing/2014/main" id="{9F3CFD44-916D-CA40-950B-61D83BD5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14" y="2687401"/>
            <a:ext cx="3855743" cy="618823"/>
          </a:xfrm>
          <a:prstGeom prst="rect">
            <a:avLst/>
          </a:prstGeom>
        </p:spPr>
      </p:pic>
      <p:pic>
        <p:nvPicPr>
          <p:cNvPr id="39" name="内容占位符 38">
            <a:extLst>
              <a:ext uri="{FF2B5EF4-FFF2-40B4-BE49-F238E27FC236}">
                <a16:creationId xmlns:a16="http://schemas.microsoft.com/office/drawing/2014/main" id="{5A63F4D3-C892-954A-A2C7-E8F4A2D2A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56100" y="4739665"/>
            <a:ext cx="6292992" cy="54721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49ECFCA-53FC-3344-BA7F-1D300D603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72" y="5709279"/>
            <a:ext cx="5807647" cy="474481"/>
          </a:xfrm>
          <a:prstGeom prst="rect">
            <a:avLst/>
          </a:prstGeom>
        </p:spPr>
      </p:pic>
      <p:pic>
        <p:nvPicPr>
          <p:cNvPr id="41" name="图片 40" descr="图形用户界面, 文本&#10;&#10;描述已自动生成">
            <a:extLst>
              <a:ext uri="{FF2B5EF4-FFF2-40B4-BE49-F238E27FC236}">
                <a16:creationId xmlns:a16="http://schemas.microsoft.com/office/drawing/2014/main" id="{BA4CD558-E06E-A347-A0C0-7DC0B0A93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416" y="3728622"/>
            <a:ext cx="4658360" cy="5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EADFE4-A428-7D49-A711-067DDC37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kumimoji="1"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kumimoji="1"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手机屏幕的截图&#10;&#10;中度可信度描述已自动生成">
            <a:extLst>
              <a:ext uri="{FF2B5EF4-FFF2-40B4-BE49-F238E27FC236}">
                <a16:creationId xmlns:a16="http://schemas.microsoft.com/office/drawing/2014/main" id="{E5024D3E-1B0B-454B-8211-38274B42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64" y="2707136"/>
            <a:ext cx="3599935" cy="14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Fintech590 Week05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Fintech590 Week05</dc:title>
  <dc:creator>Kunyu Liu</dc:creator>
  <cp:lastModifiedBy>Kunyu Liu</cp:lastModifiedBy>
  <cp:revision>2</cp:revision>
  <dcterms:created xsi:type="dcterms:W3CDTF">2022-02-26T03:18:49Z</dcterms:created>
  <dcterms:modified xsi:type="dcterms:W3CDTF">2022-02-26T03:24:27Z</dcterms:modified>
</cp:coreProperties>
</file>