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8679-1EC2-B641-AB2F-C27BADF4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22F65-B3FA-DE4F-B743-132D1FCA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C0C1-3F33-BE4F-B4DD-386CAF10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B49BF-7D75-0A4D-8D34-3CF3ACF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56803-19F4-4341-A57E-E1A914E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5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F7CEB-8637-CE4A-A44F-4CFB6EC6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7D5C5-1DFF-4543-9685-294D20AE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47023-10DA-D64E-B377-1F786D36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7A429-5772-494C-B93D-A820A38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BBF5-2123-0646-9C69-1B5A9B47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6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22372-1DB6-2245-B201-C4D5D6A76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0CC46-5E0C-4B42-81BB-EE650F7F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6419-0E8F-7247-96FE-C6073FAD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615B5-A166-874A-BC73-7DCF6E29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6EAEF-732A-2A43-AB6C-97B366B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9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F267-0579-F946-9376-352129A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A24F1-C0CF-9143-AA84-79C21F97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928EB-7F2E-BB45-97B3-339EAEC4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84A34-0F36-3646-801E-C6CD3FB9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F06B4-DCBE-1B4A-9844-BF0E051B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6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ED6D-4EC1-DF41-99BE-97C8B0CE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30EEA-FBE6-5745-BB41-00D44399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5A5F-90EB-E648-85D4-1E5D75D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033B3-F528-114F-8FD6-4188C5F0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C7E1-B1A9-AA42-B57E-A1C98CF1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4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3A7B-F50B-A543-A883-A2984CE6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63FA1-F208-DF48-860E-DA61E5803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2A665-7745-DC4C-815F-111B9E53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34BF7-776E-8542-862D-0E5A703D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2834A-2DBF-0449-93C3-39EB3BD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85F18-7938-8F40-AB89-D2E4437D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4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C023D-B60F-0E40-BFCE-BA5D571B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C081E-EF2A-594C-88D9-535BAD07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AF60C-D0C7-DF42-9B12-CEF56EEE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97D37-8627-FA4A-89A9-D54B122B9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D0606-8243-CD4B-A9FC-7155DE00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62A110-6175-1E41-87E5-20E78C3E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A23FD2-ADB6-A34B-BE98-91677F8D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993BA-6786-FA43-AC12-A15A662C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15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75D8E-1184-0349-8F7B-7AB6C75D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47AB1-B252-0C4E-AD0C-C154C66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A75818-4DA9-A046-A739-1DE3038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9AEE6-29D6-5E46-AF36-1349387C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3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56F48-36BB-C649-94FD-A7214AD0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F39470-90BB-8E44-9043-0DAA5CED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DA793-641A-6F4D-9A28-F70967DC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66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DB95A-AEEB-F845-9028-67571CE0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F367F-3F8F-8E48-8B35-257E393D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D5E0F-1D72-F946-A4F4-9B13995F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9C33B-F74A-E541-8FC1-AEB6F474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DF1AB-664E-CF49-BA56-B4E60D4E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E602B-EAA1-5541-8D11-58BD5EBB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85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4F18-88C2-1749-90B7-0A1164F0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E43E3A-0B34-C747-ADA6-88883B68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E9D1C-F180-C542-BBFE-93198DBCE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8706F-9995-E342-8A5A-F1D7140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1BD90-BE52-4441-9F66-8CE7B698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B3B03-CB1E-5D4E-B5F0-A8243F6E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1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F3CD21-6B4C-6B41-BBA6-220305F2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98765-75F4-0741-ACF2-176810A1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E3454-C479-D547-AD8B-EEEFAA64B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1B0A-9C6C-E44F-839F-1178F1C4A3E9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62BA2-75F7-F84F-96E3-0F4F80201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CF5C2-DDCF-2D42-BD6D-E6C8E5514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C4B6-381B-3445-A10D-2C344A1CB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7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7DE64-C685-044C-B121-DB576F66B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Fintech590 Week 06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05A927-4E5B-8341-A90F-C61BBB333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Kunyu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5B7A-0BA3-8F43-8948-93050F58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B70AA-1BDD-F441-89E3-17354085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maturity: 0.058</a:t>
            </a:r>
            <a:br>
              <a:rPr lang="en-US" altLang="zh-CN" sz="2000" dirty="0"/>
            </a:br>
            <a:endParaRPr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age1image37299136">
            <a:extLst>
              <a:ext uri="{FF2B5EF4-FFF2-40B4-BE49-F238E27FC236}">
                <a16:creationId xmlns:a16="http://schemas.microsoft.com/office/drawing/2014/main" id="{533C7481-22AF-5E48-B7BF-6FA46897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63156"/>
            <a:ext cx="6019331" cy="41284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678F392-0A20-3248-B286-E1A4E98A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2</a:t>
            </a:r>
            <a:endParaRPr kumimoji="1" lang="zh-CN" altLang="en-US" dirty="0"/>
          </a:p>
        </p:txBody>
      </p:sp>
      <p:pic>
        <p:nvPicPr>
          <p:cNvPr id="2050" name="Picture 2" descr="page2image37651888">
            <a:extLst>
              <a:ext uri="{FF2B5EF4-FFF2-40B4-BE49-F238E27FC236}">
                <a16:creationId xmlns:a16="http://schemas.microsoft.com/office/drawing/2014/main" id="{69AB9CC8-EB86-8C4B-831F-D2E2E0E36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918494"/>
            <a:ext cx="47371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6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page2image37718256">
            <a:extLst>
              <a:ext uri="{FF2B5EF4-FFF2-40B4-BE49-F238E27FC236}">
                <a16:creationId xmlns:a16="http://schemas.microsoft.com/office/drawing/2014/main" id="{15095C14-2E46-6D46-8561-2C9EDE74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37056"/>
            <a:ext cx="5294716" cy="37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page2image37718880">
            <a:extLst>
              <a:ext uri="{FF2B5EF4-FFF2-40B4-BE49-F238E27FC236}">
                <a16:creationId xmlns:a16="http://schemas.microsoft.com/office/drawing/2014/main" id="{E23354C5-DC10-0A48-A6CC-FB6433F9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537058"/>
            <a:ext cx="5294715" cy="37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1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34A5E6-05FC-0A4A-B940-45CC411A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kumimoji="1" lang="en-US" altLang="zh-CN" sz="5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Picture 1" descr="page3image37293520">
            <a:extLst>
              <a:ext uri="{FF2B5EF4-FFF2-40B4-BE49-F238E27FC236}">
                <a16:creationId xmlns:a16="http://schemas.microsoft.com/office/drawing/2014/main" id="{A9539A90-8068-9A45-9832-AB3B346D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6531" y="1845426"/>
            <a:ext cx="9175884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1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page4image37619952">
            <a:extLst>
              <a:ext uri="{FF2B5EF4-FFF2-40B4-BE49-F238E27FC236}">
                <a16:creationId xmlns:a16="http://schemas.microsoft.com/office/drawing/2014/main" id="{8AAB9D9A-D4CA-6946-9FAB-2A557452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75273"/>
            <a:ext cx="3278292" cy="236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ge4image37622032">
            <a:extLst>
              <a:ext uri="{FF2B5EF4-FFF2-40B4-BE49-F238E27FC236}">
                <a16:creationId xmlns:a16="http://schemas.microsoft.com/office/drawing/2014/main" id="{982DBF7B-68FE-574B-9A65-2AA54444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104" y="643466"/>
            <a:ext cx="3644315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page4image37618912">
            <a:extLst>
              <a:ext uri="{FF2B5EF4-FFF2-40B4-BE49-F238E27FC236}">
                <a16:creationId xmlns:a16="http://schemas.microsoft.com/office/drawing/2014/main" id="{805D38DF-32C4-7E40-BCAD-9C6B293C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8764" y="643466"/>
            <a:ext cx="3442041" cy="247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age4image37618080">
            <a:extLst>
              <a:ext uri="{FF2B5EF4-FFF2-40B4-BE49-F238E27FC236}">
                <a16:creationId xmlns:a16="http://schemas.microsoft.com/office/drawing/2014/main" id="{63C7D6B6-07BA-BE4C-98FF-AFAE7894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3721671"/>
            <a:ext cx="3278292" cy="236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4image37621408">
            <a:extLst>
              <a:ext uri="{FF2B5EF4-FFF2-40B4-BE49-F238E27FC236}">
                <a16:creationId xmlns:a16="http://schemas.microsoft.com/office/drawing/2014/main" id="{D6B2C834-EC77-3542-86E0-2C1C98B0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9685" y="3589863"/>
            <a:ext cx="3671155" cy="26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page4image37623488">
            <a:extLst>
              <a:ext uri="{FF2B5EF4-FFF2-40B4-BE49-F238E27FC236}">
                <a16:creationId xmlns:a16="http://schemas.microsoft.com/office/drawing/2014/main" id="{8768B1BD-3C69-8949-8B44-C3C8DCAA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8763" y="3589864"/>
            <a:ext cx="3455461" cy="24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9" name="Picture 5" descr="page5image37299552">
            <a:extLst>
              <a:ext uri="{FF2B5EF4-FFF2-40B4-BE49-F238E27FC236}">
                <a16:creationId xmlns:a16="http://schemas.microsoft.com/office/drawing/2014/main" id="{4A8D5392-D1B6-8D4E-AD6E-331282C1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8" y="2098675"/>
            <a:ext cx="2805113" cy="20018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ge5image37293936">
            <a:extLst>
              <a:ext uri="{FF2B5EF4-FFF2-40B4-BE49-F238E27FC236}">
                <a16:creationId xmlns:a16="http://schemas.microsoft.com/office/drawing/2014/main" id="{CDF7FE7C-FED0-654B-9569-7FE0ABCE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8" y="4165600"/>
            <a:ext cx="2805113" cy="20018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age4image37625360">
            <a:extLst>
              <a:ext uri="{FF2B5EF4-FFF2-40B4-BE49-F238E27FC236}">
                <a16:creationId xmlns:a16="http://schemas.microsoft.com/office/drawing/2014/main" id="{B0979896-4523-1648-BAAD-A098E2E0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4725" y="688975"/>
            <a:ext cx="2520950" cy="1793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age5image37290192">
            <a:extLst>
              <a:ext uri="{FF2B5EF4-FFF2-40B4-BE49-F238E27FC236}">
                <a16:creationId xmlns:a16="http://schemas.microsoft.com/office/drawing/2014/main" id="{5955C441-F0BE-ED42-AB03-095E912A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4725" y="2549525"/>
            <a:ext cx="2520950" cy="1800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page5image37297264">
            <a:extLst>
              <a:ext uri="{FF2B5EF4-FFF2-40B4-BE49-F238E27FC236}">
                <a16:creationId xmlns:a16="http://schemas.microsoft.com/office/drawing/2014/main" id="{B91463E4-1C0E-C046-9215-46D69EE8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416425"/>
            <a:ext cx="2520950" cy="1751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page5image37298928">
            <a:extLst>
              <a:ext uri="{FF2B5EF4-FFF2-40B4-BE49-F238E27FC236}">
                <a16:creationId xmlns:a16="http://schemas.microsoft.com/office/drawing/2014/main" id="{87A2F5F6-109A-2640-AB26-030C2AE1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8194" y="391319"/>
            <a:ext cx="3779838" cy="2708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page4image37622240">
            <a:extLst>
              <a:ext uri="{FF2B5EF4-FFF2-40B4-BE49-F238E27FC236}">
                <a16:creationId xmlns:a16="http://schemas.microsoft.com/office/drawing/2014/main" id="{B1A9DC0C-9027-7F42-8108-9B31F204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8194" y="3425546"/>
            <a:ext cx="3779838" cy="2703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age5image37292688">
            <a:extLst>
              <a:ext uri="{FF2B5EF4-FFF2-40B4-BE49-F238E27FC236}">
                <a16:creationId xmlns:a16="http://schemas.microsoft.com/office/drawing/2014/main" id="{FD81DC75-9973-794B-AE8F-DD4ADC8C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7" y="688975"/>
            <a:ext cx="2303272" cy="1102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8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F944D-0B18-4B4C-B00E-52DB8E94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934" y="2729514"/>
            <a:ext cx="8642131" cy="3019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kumimoji="1"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5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Macintosh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Fintech590 Week 06</vt:lpstr>
      <vt:lpstr>Problem 1 </vt:lpstr>
      <vt:lpstr>Problem 2</vt:lpstr>
      <vt:lpstr>PowerPoint 演示文稿</vt:lpstr>
      <vt:lpstr>Problem 3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Fintech590 Week 06</dc:title>
  <dc:creator>Kunyu Liu</dc:creator>
  <cp:lastModifiedBy>Kunyu Liu</cp:lastModifiedBy>
  <cp:revision>1</cp:revision>
  <dcterms:created xsi:type="dcterms:W3CDTF">2022-03-05T05:48:26Z</dcterms:created>
  <dcterms:modified xsi:type="dcterms:W3CDTF">2022-03-05T05:55:28Z</dcterms:modified>
</cp:coreProperties>
</file>