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A2F0-5A68-AD48-8D24-C4CCD6073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D1EF8-8C2B-0D45-B70D-E54EB013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1C1E4-62C9-1945-BB77-0AAC0383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19EBD-57B9-CB48-9DDA-D1D5B32F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ECFAE-E4A2-5C43-86AE-2C3760CB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70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3D241-FC54-1F48-A6F5-0C47B194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5F471-942B-A540-AAB8-3E9FFDC63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E27F-A8FC-6F4D-B398-93C3748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8A420-13C9-0845-BA35-6798AC7F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36F5A-6DF1-7448-9190-3B1E4A8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5133B2-5654-D645-96A1-1AB2B8388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BE59D-96E0-2543-9E27-BC053228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CE66-1D56-6945-8823-471BA3E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83602-0F81-B445-83ED-62113BAA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56AB4-32C4-504B-B28D-9EB8E1FB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6ADE-6254-2749-9D30-BC8FFE6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674A4-C808-D14E-B923-7396546B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5A579-CFF6-0843-A2DE-A9BC01D2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FA91-8BB2-C642-BEFF-2DB37CD0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3B960-E648-8C45-A3A5-4146468C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24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8FFDC-F47B-164C-A2B1-F9435B7E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0DA7D-49D2-0445-B471-6DB717AA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6B67-47F2-B94E-9350-B26DEA38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C0402-9118-5040-A05D-EED4E5BC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6011C-F7B8-7141-9C48-89AEE57D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2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878C-C0EC-C945-92AF-6F408C6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3A8E0-731C-6B49-8E0B-224D91FA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03917-6B9E-E942-80A0-ECADE506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363E2-BAEB-FE41-BD95-4C81585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938C9-1A2B-9B48-9312-B07C186E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E51E1-8AE4-234B-819E-F2BA0047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DCFA-CA99-3A4A-BE82-C1708359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52AC-965F-D642-9150-5646B6C4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59FCB-C403-7648-ACD2-96F94365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2D56F-1BD4-B544-8440-238A88E5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0C068-5BF0-914F-A396-DE07D71C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FAEBD3-97EE-4445-A53B-E70DE782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7C145-FE7F-1948-B139-1ED820F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4F0D9-E6B3-A249-9A3B-7F6575F4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558D-2920-F441-9182-A825FC4E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94A90-7889-0442-BEE6-3924967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8C2A6-BD85-1E41-BB53-7FE5B127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6F255-EE88-514D-98F8-15C1606E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3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BA8DC-7220-E440-9753-4D59A65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93AA5-590E-B744-AA90-FFDA4A6F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DDB6E-7A6A-F442-87E0-4CF75284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8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A458-A5EE-7D44-96EC-01B4569E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EA70E-E4F0-504B-B4A6-8186A43C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FD51A-7B3A-F143-A01E-5D73DDCA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B0916-7BFD-E342-B554-96BEF4AD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4F3E0-323D-E14E-BB88-955772DD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30D7E-D517-5D49-A509-FD4173ED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4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D637-0B45-2C48-9C67-0FDAC6B0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EDD71-184F-A94E-B2E4-59C57BD75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1D839-A66E-0848-929F-6C2778B1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5A385-6765-1246-BD7F-B8A2D010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A56BB-2BEF-3C41-AD69-1B385631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E4521-A597-4D42-9530-247C857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763C0C-0F7F-2249-89DB-9D3C714E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3CA24-CC78-494F-BF94-35E51255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D6C14-8517-BF48-B60E-D16CF093A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7251-F4F8-274D-BB83-F9E4DB933158}" type="datetimeFigureOut">
              <a:rPr kumimoji="1" lang="zh-CN" altLang="en-US" smtClean="0"/>
              <a:t>2022/3/26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7820B-DEC4-D74B-8498-CA985D7BD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E7794-1851-FD47-BD9B-8AE2C37F8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2059-32BC-EE42-8DEA-BD27BAAE78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E172-DCBE-9D49-A6A6-D0342162A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Fintech 590 Week 07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6BD2E-F13A-354F-8860-1E57541B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Kunyu</a:t>
            </a:r>
            <a:r>
              <a:rPr kumimoji="1" lang="en-US" altLang="zh-CN" dirty="0"/>
              <a:t> 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1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AD5FD-7528-D144-A017-1B8493D1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70171-105C-C645-849B-1FDB3B1D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delta of call option using closed form: 0.51</a:t>
            </a:r>
            <a:endParaRPr lang="zh-CN" altLang="zh-CN" dirty="0"/>
          </a:p>
          <a:p>
            <a:r>
              <a:rPr lang="en-US" altLang="zh-CN" dirty="0"/>
              <a:t>delta of put option using closed form: -0.49</a:t>
            </a:r>
            <a:endParaRPr lang="zh-CN" altLang="zh-CN" dirty="0"/>
          </a:p>
          <a:p>
            <a:r>
              <a:rPr lang="en-US" altLang="zh-CN" dirty="0"/>
              <a:t>gamma of call option using closed form : 0.04</a:t>
            </a:r>
            <a:endParaRPr lang="zh-CN" altLang="zh-CN" dirty="0"/>
          </a:p>
          <a:p>
            <a:r>
              <a:rPr lang="en-US" altLang="zh-CN" dirty="0"/>
              <a:t>gamma of put option using closed form : 0.04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call option using closed form : 19.78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put option using closed form : 19.78</a:t>
            </a:r>
            <a:endParaRPr lang="zh-CN" altLang="zh-CN" dirty="0"/>
          </a:p>
          <a:p>
            <a:r>
              <a:rPr lang="en-US" altLang="zh-CN" dirty="0"/>
              <a:t>theta of call option using closed form: -21.63</a:t>
            </a:r>
            <a:endParaRPr lang="zh-CN" altLang="zh-CN" dirty="0"/>
          </a:p>
          <a:p>
            <a:r>
              <a:rPr lang="en-US" altLang="zh-CN" dirty="0"/>
              <a:t>theta of put option using closed form: -22.09</a:t>
            </a:r>
            <a:endParaRPr lang="zh-CN" altLang="zh-CN" dirty="0"/>
          </a:p>
          <a:p>
            <a:r>
              <a:rPr lang="en-US" altLang="zh-CN" dirty="0"/>
              <a:t>rho of call option using closed form: 0.07</a:t>
            </a:r>
            <a:endParaRPr lang="zh-CN" altLang="zh-CN" dirty="0"/>
          </a:p>
          <a:p>
            <a:r>
              <a:rPr lang="en-US" altLang="zh-CN" dirty="0"/>
              <a:t>rho of put option using closed form: -0.08</a:t>
            </a:r>
            <a:endParaRPr lang="zh-CN" altLang="zh-CN" dirty="0"/>
          </a:p>
          <a:p>
            <a:r>
              <a:rPr lang="en-US" altLang="zh-CN" dirty="0" err="1"/>
              <a:t>carryRho</a:t>
            </a:r>
            <a:r>
              <a:rPr lang="en-US" altLang="zh-CN" dirty="0"/>
              <a:t> of call option using closed form: 7.61</a:t>
            </a:r>
            <a:endParaRPr lang="zh-CN" altLang="zh-CN" dirty="0"/>
          </a:p>
          <a:p>
            <a:r>
              <a:rPr lang="en-US" altLang="zh-CN" dirty="0" err="1"/>
              <a:t>carryRho</a:t>
            </a:r>
            <a:r>
              <a:rPr lang="en-US" altLang="zh-CN" dirty="0"/>
              <a:t> of put option using closed form: -7.30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59789-424E-E946-8A17-A01C88F8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DCE7B-FC28-F34D-8CD3-9DA07544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delta of call option using forward difference method: 0.51</a:t>
            </a:r>
            <a:endParaRPr lang="zh-CN" altLang="zh-CN" dirty="0"/>
          </a:p>
          <a:p>
            <a:r>
              <a:rPr lang="en-US" altLang="zh-CN" dirty="0"/>
              <a:t>delta of put option using forward difference method: -0.49</a:t>
            </a:r>
            <a:endParaRPr lang="zh-CN" altLang="zh-CN" dirty="0"/>
          </a:p>
          <a:p>
            <a:r>
              <a:rPr lang="en-US" altLang="zh-CN" dirty="0"/>
              <a:t>gamma of call option using forward difference method: 0.00</a:t>
            </a:r>
            <a:endParaRPr lang="zh-CN" altLang="zh-CN" dirty="0"/>
          </a:p>
          <a:p>
            <a:r>
              <a:rPr lang="en-US" altLang="zh-CN" dirty="0"/>
              <a:t>gamma of put option using forward difference method: 0.00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call option using forward difference method: 19.78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put option using forward difference method: 19.78</a:t>
            </a:r>
            <a:endParaRPr lang="zh-CN" altLang="zh-CN" dirty="0"/>
          </a:p>
          <a:p>
            <a:r>
              <a:rPr lang="en-US" altLang="zh-CN" dirty="0"/>
              <a:t>theta of call option using forward difference method: -21.63</a:t>
            </a:r>
            <a:endParaRPr lang="zh-CN" altLang="zh-CN" dirty="0"/>
          </a:p>
          <a:p>
            <a:r>
              <a:rPr lang="en-US" altLang="zh-CN" dirty="0"/>
              <a:t>theta of put option using forward difference method: -22.09</a:t>
            </a:r>
            <a:endParaRPr lang="zh-CN" altLang="zh-CN" dirty="0"/>
          </a:p>
          <a:p>
            <a:r>
              <a:rPr lang="en-US" altLang="zh-CN" dirty="0"/>
              <a:t>rho of call option using forward difference method: -0.36</a:t>
            </a:r>
            <a:endParaRPr lang="zh-CN" altLang="zh-CN" dirty="0"/>
          </a:p>
          <a:p>
            <a:r>
              <a:rPr lang="en-US" altLang="zh-CN" dirty="0"/>
              <a:t>rho of put option using forward difference method: -0.36</a:t>
            </a:r>
            <a:endParaRPr lang="zh-CN" altLang="zh-CN" dirty="0"/>
          </a:p>
          <a:p>
            <a:r>
              <a:rPr lang="en-US" altLang="zh-CN" dirty="0"/>
              <a:t>carry rho of call option using forward difference method: 7.61</a:t>
            </a:r>
            <a:endParaRPr lang="zh-CN" altLang="zh-CN" dirty="0"/>
          </a:p>
          <a:p>
            <a:r>
              <a:rPr lang="en-US" altLang="zh-CN" dirty="0"/>
              <a:t>carry rho of put option using forward difference method: -7.30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5669-B1E0-4B4E-8835-AA15DA7D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4F09C-F712-8149-AE9E-A8C71E82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call option value using binomial tree valuation: 3.85</a:t>
            </a:r>
            <a:endParaRPr lang="zh-CN" altLang="zh-CN" dirty="0"/>
          </a:p>
          <a:p>
            <a:r>
              <a:rPr lang="en-US" altLang="zh-CN" dirty="0"/>
              <a:t>put option value using binomial tree valuation: 7.18</a:t>
            </a:r>
            <a:endParaRPr lang="zh-CN" altLang="zh-CN" dirty="0"/>
          </a:p>
          <a:p>
            <a:r>
              <a:rPr lang="en-US" altLang="zh-CN" dirty="0"/>
              <a:t>delta of call option using binomial tree valuation: 0.54</a:t>
            </a:r>
            <a:endParaRPr lang="zh-CN" altLang="zh-CN" dirty="0"/>
          </a:p>
          <a:p>
            <a:r>
              <a:rPr lang="en-US" altLang="zh-CN" dirty="0"/>
              <a:t>delta of put option using binomial tree valuation: -0.03</a:t>
            </a:r>
            <a:endParaRPr lang="zh-CN" altLang="zh-CN" dirty="0"/>
          </a:p>
          <a:p>
            <a:r>
              <a:rPr lang="en-US" altLang="zh-CN" dirty="0"/>
              <a:t>gamma of call option using binomial tree valuation: 0.00</a:t>
            </a:r>
            <a:endParaRPr lang="zh-CN" altLang="zh-CN" dirty="0"/>
          </a:p>
          <a:p>
            <a:r>
              <a:rPr lang="en-US" altLang="zh-CN" dirty="0"/>
              <a:t>gamma of put option using binomial tree valuation: 0.00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call option using binomial tree valuation: 19.62</a:t>
            </a:r>
            <a:endParaRPr lang="zh-CN" altLang="zh-CN" dirty="0"/>
          </a:p>
          <a:p>
            <a:r>
              <a:rPr lang="en-US" altLang="zh-CN" dirty="0" err="1"/>
              <a:t>vega</a:t>
            </a:r>
            <a:r>
              <a:rPr lang="en-US" altLang="zh-CN" dirty="0"/>
              <a:t> of put option using binomial tree valuation: 19.62</a:t>
            </a:r>
            <a:endParaRPr lang="zh-CN" altLang="zh-CN" dirty="0"/>
          </a:p>
          <a:p>
            <a:r>
              <a:rPr lang="en-US" altLang="zh-CN" dirty="0"/>
              <a:t>theta of call option using binomial tree valuation: -21.88</a:t>
            </a:r>
            <a:endParaRPr lang="zh-CN" altLang="zh-CN" dirty="0"/>
          </a:p>
          <a:p>
            <a:r>
              <a:rPr lang="en-US" altLang="zh-CN" dirty="0"/>
              <a:t>theta of put option using binomial tree valuation: -41.90</a:t>
            </a:r>
            <a:endParaRPr lang="zh-CN" altLang="zh-CN" dirty="0"/>
          </a:p>
          <a:p>
            <a:r>
              <a:rPr lang="en-US" altLang="zh-CN" dirty="0"/>
              <a:t>rho of call option using binomial tree valuation: 6.55</a:t>
            </a:r>
            <a:endParaRPr lang="zh-CN" altLang="zh-CN" dirty="0"/>
          </a:p>
          <a:p>
            <a:r>
              <a:rPr lang="en-US" altLang="zh-CN" dirty="0"/>
              <a:t>rho of put option using binomial tree valuation: 0.7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1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80FBA-3908-4441-A65F-EBBC891C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pic>
        <p:nvPicPr>
          <p:cNvPr id="4" name="内容占位符 3" descr="电脑屏幕的照片上有文字&#10;&#10;中度可信度描述已自动生成">
            <a:extLst>
              <a:ext uri="{FF2B5EF4-FFF2-40B4-BE49-F238E27FC236}">
                <a16:creationId xmlns:a16="http://schemas.microsoft.com/office/drawing/2014/main" id="{B9B32FF2-6289-4349-949F-52935534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971" y="2011463"/>
            <a:ext cx="6756057" cy="35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1F57F-B15E-BC4E-9572-BBFAC388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一些文字和图片&#10;&#10;描述已自动生成">
            <a:extLst>
              <a:ext uri="{FF2B5EF4-FFF2-40B4-BE49-F238E27FC236}">
                <a16:creationId xmlns:a16="http://schemas.microsoft.com/office/drawing/2014/main" id="{9A2FCEE9-B343-BC41-B12B-4831DF9C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960" y="1791729"/>
            <a:ext cx="5356079" cy="36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6C5D9-C2EB-4C4C-9514-842F588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pic>
        <p:nvPicPr>
          <p:cNvPr id="4" name="内容占位符 3" descr="文本&#10;&#10;描述已自动生成">
            <a:extLst>
              <a:ext uri="{FF2B5EF4-FFF2-40B4-BE49-F238E27FC236}">
                <a16:creationId xmlns:a16="http://schemas.microsoft.com/office/drawing/2014/main" id="{E5828F19-EDCE-F14A-851C-66D794342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850" y="1098915"/>
            <a:ext cx="3872299" cy="46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375</Words>
  <Application>Microsoft Macintosh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Fintech 590 Week 07 </vt:lpstr>
      <vt:lpstr>Problem 1</vt:lpstr>
      <vt:lpstr>PowerPoint 演示文稿</vt:lpstr>
      <vt:lpstr>PowerPoint 演示文稿</vt:lpstr>
      <vt:lpstr>Problem 2</vt:lpstr>
      <vt:lpstr>PowerPoint 演示文稿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590 Week 07 </dc:title>
  <dc:creator>Kunyu Liu</dc:creator>
  <cp:lastModifiedBy>Kunyu Liu</cp:lastModifiedBy>
  <cp:revision>1</cp:revision>
  <dcterms:created xsi:type="dcterms:W3CDTF">2022-03-26T16:36:03Z</dcterms:created>
  <dcterms:modified xsi:type="dcterms:W3CDTF">2022-03-26T16:38:17Z</dcterms:modified>
</cp:coreProperties>
</file>