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4931-5F54-A64D-8728-CA2AC5DB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07B53D-E52B-1E4E-9D52-AB9F670B6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28658-C347-D448-9E0D-1FA9141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B9C5D-4F58-4A4F-9D36-7F542C0C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49A05-BD62-814A-9177-959559C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08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3526E-CD21-1644-A94E-9FE2BFEF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8C47A-7275-B04A-8A06-71CD6AD1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90D8C-B928-2449-9D14-52AA1EB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ADF4-2A7B-5F4B-9D9A-53A0D9F2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96A21-12D0-0041-8BB8-886C3F2C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2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28EFF-FD72-0346-89B9-B72EA2C42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CCDAC-F1F8-4E4F-876C-9EF01DE61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D152F-7D62-DA43-8EF4-9DFFC2AF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AC41-A3F0-C843-851B-CD0AB2A9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558E5-2268-8F41-9FD1-7785FE43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68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548C-C655-AF43-97EE-5E9CDAA8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CAB8C-0DA7-C44A-B83B-8757E957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42866-232C-0447-8C0E-4DBF41F5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8B38-44B4-054B-9079-9FDCE6F1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B7E11-9FE6-6A45-9A40-0999E17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74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F1F3C-7A80-1F4A-8195-FA05ED8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228DC-56E0-8546-BE00-2A8F13A7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1EA26-61A7-C04C-9A9D-B80B52A6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25A28-30AC-DC48-A0B8-BEF79B25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3E7E6-72A8-DB4B-9B9B-2E558204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0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C0EEC-94BA-1841-B128-B7B36C46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E5775-E0A2-AF40-AA76-03BDD1DD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6CAFF-1E9F-3B44-AE92-DA581C894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3A3D6-B981-4E4A-B97E-9A1C199B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8943D-9E98-564B-83B1-78321637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0C67E-5B69-B641-AF65-771750DD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356B-DE3C-EB43-B44E-9E053CE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472B8-0FE5-E14E-9F0E-140526E2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9B2A6-3DFB-0744-8CFA-9D50766B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259E9B-D399-F747-B12B-3E4807C0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5E3A8-D707-614C-B6D5-C17FBB05D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D4F402-B840-8C45-96C0-55FC439A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2B42A8-B68C-6C4A-9C66-FC915C8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7839D-1901-5C4D-AB2A-1C987515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5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B87C2-3983-6640-9ADB-C4DA13A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C91FC-B96D-6F47-903E-64FAD4B0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12F7EB-5ACD-2448-A5D1-79C346B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80ADB-9195-5A40-93BB-2FDB1871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2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5BCF9-B3F8-BE45-852B-3B6699A8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772EA-3A25-6047-9A4D-8995972E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55943-706F-794E-A96F-D4E70939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44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227D-FD53-D549-862A-4C30B145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2C7AC-64F6-8049-B1E8-B5C7130A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EFA9A-C849-124F-86D4-18BFCC4B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0BDA0-422F-3D45-AE2E-434C2E08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D99A8-29BA-A544-A237-761E3451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182B9-8777-3047-A3F5-464AD460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9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4ADB-13F8-F44B-9A7A-326DDEDD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A294D7-1C32-9F4B-9218-8586F0E0D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1D968-20B5-8E43-951B-90DE14E9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151F1C-31E7-E544-8976-AB6B57E6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8B6B9-2420-4347-85D6-38C1F5E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9CC1F-0F14-4446-A0B4-A1B4644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1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CAE89C-021B-7142-80F2-B7035C00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5B750-E00C-E748-A845-2225554A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4BDAD-79F4-7146-AB82-81D1AB6F5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AB9E-A35B-854C-B013-0A312343EC3C}" type="datetimeFigureOut">
              <a:rPr kumimoji="1" lang="zh-CN" altLang="en-US" smtClean="0"/>
              <a:t>2022/2/4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9B77-C24F-2340-AFDC-472C3AB0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3C9F8-B778-2B47-AF1A-6F1718B9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0223-1645-5141-BA51-91690F06A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E3BA-4AF5-4147-A673-147F9B80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970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Fintech590 Week03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B812B5-F90C-E14E-953A-2FF22FF83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Kunyu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8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35DA9-F99E-B446-B78A-721E6F9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24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Problem3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89F8-97E9-8D43-9ABA-1BCF2AD9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52" y="1583887"/>
            <a:ext cx="10515600" cy="4351338"/>
          </a:xfrm>
        </p:spPr>
        <p:txBody>
          <a:bodyPr/>
          <a:lstStyle/>
          <a:p>
            <a:r>
              <a:rPr lang="en-US" altLang="zh-CN" dirty="0"/>
              <a:t>Pearson correlation 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Pearson variance: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613DC-D754-694D-A4E1-F6F4045A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72" y="2235802"/>
            <a:ext cx="4984705" cy="1781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4D7CD-A31E-2E4D-9DE2-6CF3860C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93" y="4698616"/>
            <a:ext cx="1463137" cy="17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CB284-B4C8-1E4A-B346-A074839B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662"/>
            <a:ext cx="10515600" cy="50108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 correlation: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 variance 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64637-B12F-8B40-AF4C-5CDAE694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200779"/>
            <a:ext cx="6223000" cy="2438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71D78B-A0C2-5C49-AB28-A196E7C8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238296"/>
            <a:ext cx="1498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39022-6222-7F4B-8A53-A34C33A2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835" y="23628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different covariance matrices: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1 :Pearson correlation + var()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2 :Pearson correlation + EW var()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25AB21-750A-B945-8625-A9E10C2D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449" y="1619013"/>
            <a:ext cx="4750675" cy="2012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442582-C1AC-5945-8C91-8AE469126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74" y="4246521"/>
            <a:ext cx="5289528" cy="21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1718E-F831-DD4A-9807-76BB78AE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632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3 : EW correlation + var()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4 :EW correlation + EW var()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BDB028-C04D-3D4F-84B6-EAA1D722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88" y="1340287"/>
            <a:ext cx="4718488" cy="19801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5B852F-3AD1-B246-806E-F0D11841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88" y="4082207"/>
            <a:ext cx="5422681" cy="217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F0C49-6653-2E4D-B3CF-FC3FBDCA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8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simulate: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cov1_df: Pearson correlation + var()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71CD5A-79E4-B14C-9177-D8C618B9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80" y="2848522"/>
            <a:ext cx="5736239" cy="26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6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773E9-0689-F34D-91FB-BFA69B90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5235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cov2_df: Pearson correlation + EW var()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ED4AAA-D3C3-8640-8E7D-CFC0302F1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342" y="2310798"/>
            <a:ext cx="6439315" cy="24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E9856-B05F-8642-ADF0-E0738FF6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539"/>
            <a:ext cx="10515600" cy="1325563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3.cov3_df: EW correlation + var()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29CBB9-95CC-9549-8052-DBF52750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98" y="2299165"/>
            <a:ext cx="6888991" cy="24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6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05999-BEE3-794B-9E8F-8753253F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80131"/>
            <a:ext cx="10515600" cy="1325563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cov4_df : EW correlation + EW var()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509337-BBFF-0B4C-A016-45ABFDDB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053" y="2373860"/>
            <a:ext cx="7227893" cy="25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1803-D58C-0143-B7B1-86C79494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666" y="2396360"/>
            <a:ext cx="3690444" cy="1695422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1D7C2-5FAA-104D-8F7F-3D1B4BA9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FA1C-5D82-524F-9C99-9FC09E70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covariance matrix: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B0E83-6A8F-E448-997A-0EE679B3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123016"/>
            <a:ext cx="6781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E7B7F-1F50-8646-A52B-433938A6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532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0.7</a:t>
            </a:r>
            <a:b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covariance matrix: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99012-09B4-894C-99D0-D90C7A2B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3029826"/>
            <a:ext cx="5461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2EF5C-3FEF-C544-AD5E-66E38DD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3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0.9</a:t>
            </a:r>
            <a:b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covariance matrix: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E87F7-A542-884F-99F7-CB381F02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2842829"/>
            <a:ext cx="6032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B166-12D5-7B4A-97FA-6FA7432B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9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0.97</a:t>
            </a:r>
            <a:b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covariance matrix: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1FCA01-622D-6942-A2A9-88939F2A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771802"/>
            <a:ext cx="6515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666E-9EDC-6F40-917E-5573D84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l-GR" altLang="zh-CN" dirty="0"/>
            </a:br>
            <a:br>
              <a:rPr lang="el-GR" altLang="zh-CN" dirty="0"/>
            </a:br>
            <a: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0.99</a:t>
            </a:r>
            <a:br>
              <a:rPr lang="el-G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weighted covariance matrix: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0F3FC-C21F-3C44-B0A2-A47B854E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41550"/>
            <a:ext cx="6400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0535F-0181-BB48-BF39-E3259835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cumulative variance explained: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0BAD32AB-69CA-9F4A-963A-C6398B76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5" y="1423206"/>
            <a:ext cx="2971800" cy="1955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DBC0E4-FF30-0744-8F30-AAA0A78ED28D}"/>
              </a:ext>
            </a:extLst>
          </p:cNvPr>
          <p:cNvSpPr txBox="1"/>
          <p:nvPr/>
        </p:nvSpPr>
        <p:spPr>
          <a:xfrm>
            <a:off x="1807779" y="3473529"/>
            <a:ext cx="11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F9A77B-8EED-CE43-B634-3517E7EF0641}"/>
              </a:ext>
            </a:extLst>
          </p:cNvPr>
          <p:cNvSpPr txBox="1"/>
          <p:nvPr/>
        </p:nvSpPr>
        <p:spPr>
          <a:xfrm>
            <a:off x="5170343" y="3542445"/>
            <a:ext cx="11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l-G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0C360C-7999-9B4E-9451-1F0844D957AD}"/>
              </a:ext>
            </a:extLst>
          </p:cNvPr>
          <p:cNvSpPr txBox="1"/>
          <p:nvPr/>
        </p:nvSpPr>
        <p:spPr>
          <a:xfrm>
            <a:off x="9116978" y="3484039"/>
            <a:ext cx="11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l-G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201726-EA4A-1140-BDE0-A525BB88D86D}"/>
              </a:ext>
            </a:extLst>
          </p:cNvPr>
          <p:cNvSpPr txBox="1"/>
          <p:nvPr/>
        </p:nvSpPr>
        <p:spPr>
          <a:xfrm>
            <a:off x="3734676" y="5977047"/>
            <a:ext cx="11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l-G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284F2A-2310-2E43-BA02-E2532203D007}"/>
              </a:ext>
            </a:extLst>
          </p:cNvPr>
          <p:cNvSpPr txBox="1"/>
          <p:nvPr/>
        </p:nvSpPr>
        <p:spPr>
          <a:xfrm>
            <a:off x="7311697" y="5915737"/>
            <a:ext cx="11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= 0.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el-G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0A238701-3148-E740-9013-0244A6D6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440" y="1405115"/>
            <a:ext cx="3073400" cy="203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39EED0-2F28-3F43-A3DF-8E1ABB482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511" y="1388186"/>
            <a:ext cx="3149600" cy="2082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6AC11A1-2F1C-DC42-9642-C022A51D2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220" y="4075187"/>
            <a:ext cx="2794000" cy="1854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43BB6A-5D73-D142-AE6D-FB996C404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378" y="4024387"/>
            <a:ext cx="2895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129B1-6977-2744-9BF0-085EBE6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358C5-F4D6-C845-A50B-966A435F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Higham’s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2002 nearest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function: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run time: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FFA6A-C026-254B-8D41-66A0C7D2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9" y="2873841"/>
            <a:ext cx="3639287" cy="408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5A3B31-1E80-4B4E-96CF-36222C36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3" y="3585122"/>
            <a:ext cx="3630783" cy="9124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254EB8-B18C-D640-8582-BB5798C1D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29" y="4800162"/>
            <a:ext cx="5032238" cy="6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59E3-88B6-C146-9750-DD0E5030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446951"/>
            <a:ext cx="10515600" cy="1056482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 increases: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BFA4F1-6604-E746-B422-A3EFB41E2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560" y="3060925"/>
            <a:ext cx="4344807" cy="676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F4692A-EEBF-1544-87DC-0B0D2D17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60" y="4207423"/>
            <a:ext cx="4344806" cy="7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222</Words>
  <Application>Microsoft Macintosh PowerPoint</Application>
  <PresentationFormat>宽屏</PresentationFormat>
  <Paragraphs>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Fintech590 Week03</vt:lpstr>
      <vt:lpstr>Problem1</vt:lpstr>
      <vt:lpstr>λ = 0.7 Exponentially weighted covariance matrix: </vt:lpstr>
      <vt:lpstr>λ = 0.9 Exponentially weighted covariance matrix: </vt:lpstr>
      <vt:lpstr>λ = 0.97 Exponentially weighted covariance matrix: </vt:lpstr>
      <vt:lpstr>  λ = 0.99 Exponentially weighted covariance matrix: </vt:lpstr>
      <vt:lpstr>PCA cumulative variance explained: </vt:lpstr>
      <vt:lpstr>Problem2</vt:lpstr>
      <vt:lpstr>When N increases: </vt:lpstr>
      <vt:lpstr>Problem3</vt:lpstr>
      <vt:lpstr>PowerPoint 演示文稿</vt:lpstr>
      <vt:lpstr>4 different covariance matrices: covariance matrix 1 :Pearson correlation + var()       covariance matrix 2 :Pearson correlation + EW var()  </vt:lpstr>
      <vt:lpstr>PowerPoint 演示文稿</vt:lpstr>
      <vt:lpstr>PCA simulate:  1. cov1_df: Pearson correlation + var() </vt:lpstr>
      <vt:lpstr>2. cov2_df: Pearson correlation + EW var() </vt:lpstr>
      <vt:lpstr>3.cov3_df: EW correlation + var() </vt:lpstr>
      <vt:lpstr>4. cov4_df : EW correlation + EW var()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Week03</dc:title>
  <dc:creator>Kunyu Liu</dc:creator>
  <cp:lastModifiedBy>Kunyu Liu</cp:lastModifiedBy>
  <cp:revision>1</cp:revision>
  <dcterms:created xsi:type="dcterms:W3CDTF">2022-02-05T01:22:07Z</dcterms:created>
  <dcterms:modified xsi:type="dcterms:W3CDTF">2022-02-05T01:42:27Z</dcterms:modified>
</cp:coreProperties>
</file>