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D793-E8F9-7A66-2ACD-65E096A46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6175-0F68-E618-8A93-944CD02B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09A7-3AA7-82B5-B744-BE69A9F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9E68-83D1-9BB8-B13A-56B4B77C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88B3-7CCC-18B4-735C-9AFA4C4E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F576-66EF-320D-B0F4-81EA5E73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BD5A-5291-AFA6-CD3D-D56EDC29B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4953D-381E-0B5F-5F23-32504AD3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D5C6-226C-61B7-677F-11430FEF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4FF5-E6CF-F4D0-DBF8-A6724394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4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2E9D9-D104-D5BE-E40F-8152BC410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A9784-2B3B-A9D6-ED70-9AAEE554E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B790-ECF5-75BD-38B7-A0C4E3A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558B-8AA3-6296-ED37-5505CD82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B275-6FA1-CFAC-9AB1-4D15877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D40D-277A-C7DB-8A52-3F9270FF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1A31-E04E-16E9-463D-401B2035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A239-C7B6-4CC7-8ABE-E0D9197F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3C5E7-F110-259B-B95A-38131C5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9344-9097-0A83-ABB2-A074CAC3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5C12-6FBD-12DD-7460-426AF984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4B1D1-E3D6-3FF9-CFB3-E9976F52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088D-F282-B946-F03A-A132C12F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24B6-4431-F2AC-245B-DAC613D9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B2A8-DFFA-FE95-881A-B183D734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507B-780F-D415-148C-B18E6D5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DEB1-760D-EDA0-3A8A-4FADBEC9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04F67-E6D3-0092-A868-B39F3D65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F74C7-7290-1BD8-C36D-4EFA8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A91F7-9D59-60BE-E1A6-D27910F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00F5-FCCB-A3B5-2FC9-D610BC3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F535-D118-517E-31EA-9A9946AD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FB8D-2EE3-BC2C-F1B4-469059E2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5491-8660-B4CF-A862-06A3F670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A479-01AE-4C8D-AFA8-D2DE2DF0B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EE4F2-4696-75F1-4028-5CCD7C174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57AE-8BD0-F5AA-BA37-152E59AF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A1C13-6003-7F7B-BE23-F7088367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71F9B-A8B4-22D3-67F8-6055E50F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546-F2BA-8876-1BDB-34FEFA40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8AF88-7F3D-16F9-E4BB-0D4DB1D0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217AE-7254-2A9C-1D16-B079EBAA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53175-85FF-C0E1-58BC-8ED6AAB6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C7A3C-FFE7-CE01-124C-8BC686EC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0D373-CEF1-01B6-7942-3AA401A3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41880-60D1-50CD-8023-1C50E76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58B6-2993-6A41-F0B4-54D8A077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AC98-AFE4-B646-D19B-07D8A59E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49F5-7D7D-257E-BAA1-00E6E1F8D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8722-5AF6-EDAF-87C5-07CA4E47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4A9A-5103-9DE0-8AAD-2CB9A95D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CABE7-0CB5-B02D-3149-BD9F7B0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CAAD-0C0A-A70D-F8E1-3AEC4309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9BBCD-FE90-4480-DCA1-382C924A8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B969-945A-745A-44DA-F17103FB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E671A-A2A4-3CD1-EF3E-597CB16E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A2B2-967E-F5F5-715C-9C208A42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F6CF-3F89-B03E-C03D-5AA669E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F8298-2CA1-2B35-D188-0B7E652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A0752-CE88-6D4C-DF93-C05349ACD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7B11-8526-5D23-A499-C6A1CC179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442A7-28E8-A24E-AC92-2DE6A2D8DBE1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D0F0-8B26-94B8-043D-A482E014D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ECAC-081B-6BDA-743C-EA6A736B4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C504-B8A4-B140-95F3-120A962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B4FFD4-7664-0C2D-7A9A-F154E233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1143783"/>
            <a:ext cx="4634149" cy="2285217"/>
          </a:xfrm>
          <a:prstGeom prst="rect">
            <a:avLst/>
          </a:prstGeom>
        </p:spPr>
      </p:pic>
      <p:sp>
        <p:nvSpPr>
          <p:cNvPr id="6" name="文本框 133">
            <a:extLst>
              <a:ext uri="{FF2B5EF4-FFF2-40B4-BE49-F238E27FC236}">
                <a16:creationId xmlns:a16="http://schemas.microsoft.com/office/drawing/2014/main" id="{DB61CA9C-C100-8CF3-7EA6-BE1C6C13A8DA}"/>
              </a:ext>
            </a:extLst>
          </p:cNvPr>
          <p:cNvSpPr txBox="1"/>
          <p:nvPr/>
        </p:nvSpPr>
        <p:spPr>
          <a:xfrm>
            <a:off x="1650670" y="1931472"/>
            <a:ext cx="960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Pump laser</a:t>
            </a:r>
          </a:p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1030 nm</a:t>
            </a:r>
          </a:p>
        </p:txBody>
      </p:sp>
      <p:sp>
        <p:nvSpPr>
          <p:cNvPr id="7" name="文本框 133">
            <a:extLst>
              <a:ext uri="{FF2B5EF4-FFF2-40B4-BE49-F238E27FC236}">
                <a16:creationId xmlns:a16="http://schemas.microsoft.com/office/drawing/2014/main" id="{DAE530B6-F426-D162-0CE5-4D2D51B6C18D}"/>
              </a:ext>
            </a:extLst>
          </p:cNvPr>
          <p:cNvSpPr txBox="1"/>
          <p:nvPr/>
        </p:nvSpPr>
        <p:spPr>
          <a:xfrm rot="19334693">
            <a:off x="3060249" y="1745472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Controlled bending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48713-0D6A-A903-66E8-192C3A04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00" y="2321596"/>
            <a:ext cx="992579" cy="992579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9" name="文本框 133">
            <a:extLst>
              <a:ext uri="{FF2B5EF4-FFF2-40B4-BE49-F238E27FC236}">
                <a16:creationId xmlns:a16="http://schemas.microsoft.com/office/drawing/2014/main" id="{75703381-824C-58E4-FD30-4D315C9262B9}"/>
              </a:ext>
            </a:extLst>
          </p:cNvPr>
          <p:cNvSpPr txBox="1"/>
          <p:nvPr/>
        </p:nvSpPr>
        <p:spPr>
          <a:xfrm>
            <a:off x="1648394" y="314754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Fiber shaper</a:t>
            </a:r>
          </a:p>
        </p:txBody>
      </p:sp>
      <p:sp>
        <p:nvSpPr>
          <p:cNvPr id="10" name="文本框 133">
            <a:extLst>
              <a:ext uri="{FF2B5EF4-FFF2-40B4-BE49-F238E27FC236}">
                <a16:creationId xmlns:a16="http://schemas.microsoft.com/office/drawing/2014/main" id="{C807C258-6204-8321-A63D-6094FBBA593C}"/>
              </a:ext>
            </a:extLst>
          </p:cNvPr>
          <p:cNvSpPr txBox="1"/>
          <p:nvPr/>
        </p:nvSpPr>
        <p:spPr>
          <a:xfrm>
            <a:off x="3636233" y="3284319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Multimode fiber (MMF)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33">
                <a:extLst>
                  <a:ext uri="{FF2B5EF4-FFF2-40B4-BE49-F238E27FC236}">
                    <a16:creationId xmlns:a16="http://schemas.microsoft.com/office/drawing/2014/main" id="{1A026A7F-4D20-519E-99DC-B07ED1BF718C}"/>
                  </a:ext>
                </a:extLst>
              </p:cNvPr>
              <p:cNvSpPr txBox="1"/>
              <p:nvPr/>
            </p:nvSpPr>
            <p:spPr>
              <a:xfrm>
                <a:off x="5438890" y="3129864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Filtered excitation</a:t>
                </a:r>
              </a:p>
              <a:p>
                <a:pPr algn="ctr"/>
                <a:r>
                  <a: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1100</a:t>
                </a:r>
                <a14:m>
                  <m:oMath xmlns:m="http://schemas.openxmlformats.org/officeDocument/2006/math">
                    <m:r>
                      <a:rPr kumimoji="1" lang="en-US" altLang="zh-CN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kumimoji="1"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25 nm</a:t>
                </a:r>
              </a:p>
            </p:txBody>
          </p:sp>
        </mc:Choice>
        <mc:Fallback>
          <p:sp>
            <p:nvSpPr>
              <p:cNvPr id="11" name="文本框 133">
                <a:extLst>
                  <a:ext uri="{FF2B5EF4-FFF2-40B4-BE49-F238E27FC236}">
                    <a16:creationId xmlns:a16="http://schemas.microsoft.com/office/drawing/2014/main" id="{1A026A7F-4D20-519E-99DC-B07ED1BF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90" y="3129864"/>
                <a:ext cx="1386918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33">
            <a:extLst>
              <a:ext uri="{FF2B5EF4-FFF2-40B4-BE49-F238E27FC236}">
                <a16:creationId xmlns:a16="http://schemas.microsoft.com/office/drawing/2014/main" id="{998F11F6-86F6-CFE1-27E0-B6BA8C23C305}"/>
              </a:ext>
            </a:extLst>
          </p:cNvPr>
          <p:cNvSpPr txBox="1"/>
          <p:nvPr/>
        </p:nvSpPr>
        <p:spPr>
          <a:xfrm rot="2755809">
            <a:off x="5713286" y="174547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Imaging</a:t>
            </a:r>
          </a:p>
        </p:txBody>
      </p:sp>
      <p:sp>
        <p:nvSpPr>
          <p:cNvPr id="16" name="文本框 133">
            <a:extLst>
              <a:ext uri="{FF2B5EF4-FFF2-40B4-BE49-F238E27FC236}">
                <a16:creationId xmlns:a16="http://schemas.microsoft.com/office/drawing/2014/main" id="{7DAB9F7E-BB2E-9DD6-F71A-9B101FD08749}"/>
              </a:ext>
            </a:extLst>
          </p:cNvPr>
          <p:cNvSpPr txBox="1"/>
          <p:nvPr/>
        </p:nvSpPr>
        <p:spPr>
          <a:xfrm>
            <a:off x="3698133" y="2443100"/>
            <a:ext cx="189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Adaptive modulation of multimodal nonlinear pulse propagation</a:t>
            </a:r>
          </a:p>
        </p:txBody>
      </p:sp>
    </p:spTree>
    <p:extLst>
      <p:ext uri="{BB962C8B-B14F-4D97-AF65-F5344CB8AC3E}">
        <p14:creationId xmlns:p14="http://schemas.microsoft.com/office/powerpoint/2010/main" val="99136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Kunzan Liu</dc:creator>
  <cp:lastModifiedBy>Kunzan Liu</cp:lastModifiedBy>
  <cp:revision>2</cp:revision>
  <dcterms:created xsi:type="dcterms:W3CDTF">2024-03-17T03:34:51Z</dcterms:created>
  <dcterms:modified xsi:type="dcterms:W3CDTF">2024-03-17T03:37:21Z</dcterms:modified>
</cp:coreProperties>
</file>