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971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xian You" initials="SY [2]" lastIdx="3" clrIdx="0">
    <p:extLst>
      <p:ext uri="{19B8F6BF-5375-455C-9EA6-DF929625EA0E}">
        <p15:presenceInfo xmlns:p15="http://schemas.microsoft.com/office/powerpoint/2012/main" userId="Sixian You" providerId="None"/>
      </p:ext>
    </p:extLst>
  </p:cmAuthor>
  <p:cmAuthor id="2" name="Jiashu Han" initials="JH" lastIdx="3" clrIdx="1">
    <p:extLst>
      <p:ext uri="{19B8F6BF-5375-455C-9EA6-DF929625EA0E}">
        <p15:presenceInfo xmlns:p15="http://schemas.microsoft.com/office/powerpoint/2012/main" userId="Jiashu 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569DE3"/>
    <a:srgbClr val="9BEE9A"/>
    <a:srgbClr val="EE6254"/>
    <a:srgbClr val="0060CA"/>
    <a:srgbClr val="BAF3B9"/>
    <a:srgbClr val="909090"/>
    <a:srgbClr val="4B4D4D"/>
    <a:srgbClr val="487DAC"/>
    <a:srgbClr val="F56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9"/>
    <p:restoredTop sz="94150"/>
  </p:normalViewPr>
  <p:slideViewPr>
    <p:cSldViewPr snapToGrid="0">
      <p:cViewPr>
        <p:scale>
          <a:sx n="242" d="100"/>
          <a:sy n="242" d="100"/>
        </p:scale>
        <p:origin x="688" y="-25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395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E3D78-8B4B-9E4A-B012-F1C048C311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0081-9674-714B-9380-4EBA7901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CFEF8-BE0C-7B45-BBC1-57688ACA73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0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85F95C-C256-7C12-2F1D-C46AA743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671" y="2396720"/>
            <a:ext cx="2203894" cy="220389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D0BA1C-45EB-463F-272E-03E41933BD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7" t="834" r="1992" b="2060"/>
          <a:stretch>
            <a:fillRect/>
          </a:stretch>
        </p:blipFill>
        <p:spPr>
          <a:xfrm>
            <a:off x="2491578" y="2388628"/>
            <a:ext cx="2203893" cy="2203894"/>
          </a:xfrm>
          <a:custGeom>
            <a:avLst/>
            <a:gdLst>
              <a:gd name="connsiteX0" fmla="*/ 0 w 1007554"/>
              <a:gd name="connsiteY0" fmla="*/ 0 h 1003365"/>
              <a:gd name="connsiteX1" fmla="*/ 1007554 w 1007554"/>
              <a:gd name="connsiteY1" fmla="*/ 0 h 1003365"/>
              <a:gd name="connsiteX2" fmla="*/ 0 w 1007554"/>
              <a:gd name="connsiteY2" fmla="*/ 1003365 h 100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7554" h="1003365">
                <a:moveTo>
                  <a:pt x="0" y="0"/>
                </a:moveTo>
                <a:lnTo>
                  <a:pt x="1007554" y="0"/>
                </a:lnTo>
                <a:lnTo>
                  <a:pt x="0" y="100336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14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34711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Kunzan Liu</dc:creator>
  <cp:lastModifiedBy>Kunzan Liu</cp:lastModifiedBy>
  <cp:revision>521</cp:revision>
  <cp:lastPrinted>2024-01-05T21:58:14Z</cp:lastPrinted>
  <dcterms:created xsi:type="dcterms:W3CDTF">2023-11-22T07:11:20Z</dcterms:created>
  <dcterms:modified xsi:type="dcterms:W3CDTF">2024-02-26T04:42:48Z</dcterms:modified>
</cp:coreProperties>
</file>