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8"/>
  </p:notesMasterIdLst>
  <p:handoutMasterIdLst>
    <p:handoutMasterId r:id="rId9"/>
  </p:handoutMasterIdLst>
  <p:sldIdLst>
    <p:sldId id="9472" r:id="rId6"/>
    <p:sldId id="9473" r:id="rId7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39F23"/>
    <a:srgbClr val="4E7A00"/>
    <a:srgbClr val="0091BD"/>
    <a:srgbClr val="C57D1D"/>
    <a:srgbClr val="DD8C21"/>
    <a:srgbClr val="CE3F0C"/>
    <a:srgbClr val="FFA10B"/>
    <a:srgbClr val="FFD21E"/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4556" autoAdjust="0"/>
  </p:normalViewPr>
  <p:slideViewPr>
    <p:cSldViewPr snapToGrid="0">
      <p:cViewPr>
        <p:scale>
          <a:sx n="100" d="100"/>
          <a:sy n="100" d="100"/>
        </p:scale>
        <p:origin x="-7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1467714" y="727010"/>
            <a:ext cx="3618636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4576674" y="4946293"/>
            <a:ext cx="6481234" cy="494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090B1B9-5636-4899-913A-4FE8D8E5A0FD}"/>
              </a:ext>
            </a:extLst>
          </p:cNvPr>
          <p:cNvSpPr txBox="1"/>
          <p:nvPr/>
        </p:nvSpPr>
        <p:spPr>
          <a:xfrm>
            <a:off x="4642532" y="5028878"/>
            <a:ext cx="122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Framework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BE7CEC-4BFA-4231-A155-93E81D2ACAE5}"/>
              </a:ext>
            </a:extLst>
          </p:cNvPr>
          <p:cNvSpPr/>
          <p:nvPr/>
        </p:nvSpPr>
        <p:spPr bwMode="auto">
          <a:xfrm>
            <a:off x="8697581" y="5019018"/>
            <a:ext cx="2051386" cy="338554"/>
          </a:xfrm>
          <a:prstGeom prst="rect">
            <a:avLst/>
          </a:prstGeom>
          <a:solidFill>
            <a:srgbClr val="DD8C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B824215-2D0E-40B4-A4A1-8B9BA19762F1}"/>
              </a:ext>
            </a:extLst>
          </p:cNvPr>
          <p:cNvSpPr/>
          <p:nvPr/>
        </p:nvSpPr>
        <p:spPr bwMode="auto">
          <a:xfrm>
            <a:off x="6532817" y="5028461"/>
            <a:ext cx="2051386" cy="338554"/>
          </a:xfrm>
          <a:prstGeom prst="rect">
            <a:avLst/>
          </a:prstGeom>
          <a:solidFill>
            <a:srgbClr val="F256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059261-4645-48FE-8C17-1419E39934D2}"/>
              </a:ext>
            </a:extLst>
          </p:cNvPr>
          <p:cNvSpPr txBox="1"/>
          <p:nvPr/>
        </p:nvSpPr>
        <p:spPr>
          <a:xfrm>
            <a:off x="8697580" y="5026712"/>
            <a:ext cx="2051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Tensorflow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84E24A9-33F4-4F35-8F3B-1001E9867F2B}"/>
              </a:ext>
            </a:extLst>
          </p:cNvPr>
          <p:cNvSpPr txBox="1"/>
          <p:nvPr/>
        </p:nvSpPr>
        <p:spPr>
          <a:xfrm>
            <a:off x="6532644" y="5036155"/>
            <a:ext cx="2047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PyTorch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8EC258D-DE74-45BE-864C-9316BD15539D}"/>
              </a:ext>
            </a:extLst>
          </p:cNvPr>
          <p:cNvSpPr txBox="1"/>
          <p:nvPr/>
        </p:nvSpPr>
        <p:spPr>
          <a:xfrm>
            <a:off x="10228736" y="4194651"/>
            <a:ext cx="1057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MediaTek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2629016" y="2340739"/>
            <a:ext cx="8190114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7BEFA9-3388-4E87-9B8A-7271EF00D6E8}"/>
              </a:ext>
            </a:extLst>
          </p:cNvPr>
          <p:cNvSpPr txBox="1"/>
          <p:nvPr/>
        </p:nvSpPr>
        <p:spPr>
          <a:xfrm>
            <a:off x="1404213" y="2483252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Mother</a:t>
            </a:r>
          </a:p>
          <a:p>
            <a:r>
              <a:rPr lang="en-US" altLang="zh-TW" sz="1600" dirty="0"/>
              <a:t>Board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AD4767D-77E5-40E1-8935-E961E7E3E29E}"/>
              </a:ext>
            </a:extLst>
          </p:cNvPr>
          <p:cNvSpPr/>
          <p:nvPr/>
        </p:nvSpPr>
        <p:spPr bwMode="auto">
          <a:xfrm>
            <a:off x="636897" y="3979330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6589726-F74B-403F-B6A2-508A3C0E2F40}"/>
              </a:ext>
            </a:extLst>
          </p:cNvPr>
          <p:cNvSpPr txBox="1"/>
          <p:nvPr/>
        </p:nvSpPr>
        <p:spPr>
          <a:xfrm>
            <a:off x="626973" y="3987024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ArmNN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EC6512-332A-437E-BB6D-EAE820F29A7A}"/>
              </a:ext>
            </a:extLst>
          </p:cNvPr>
          <p:cNvSpPr/>
          <p:nvPr/>
        </p:nvSpPr>
        <p:spPr bwMode="auto">
          <a:xfrm>
            <a:off x="638859" y="4328366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43CB1A-0DBE-417D-9843-6D488C8C56FB}"/>
              </a:ext>
            </a:extLst>
          </p:cNvPr>
          <p:cNvSpPr txBox="1"/>
          <p:nvPr/>
        </p:nvSpPr>
        <p:spPr>
          <a:xfrm>
            <a:off x="638887" y="4337891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ARM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2A4169-765E-432A-A284-ED271C2973AA}"/>
              </a:ext>
            </a:extLst>
          </p:cNvPr>
          <p:cNvSpPr/>
          <p:nvPr/>
        </p:nvSpPr>
        <p:spPr bwMode="auto">
          <a:xfrm>
            <a:off x="3846952" y="3979330"/>
            <a:ext cx="146819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2EC663A-AEF5-4337-930F-4B4A3B936F07}"/>
              </a:ext>
            </a:extLst>
          </p:cNvPr>
          <p:cNvSpPr txBox="1"/>
          <p:nvPr/>
        </p:nvSpPr>
        <p:spPr>
          <a:xfrm>
            <a:off x="3837027" y="3987024"/>
            <a:ext cx="14701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OpenVINO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A427D50-B34B-4458-A19F-A071BF5EAA4C}"/>
              </a:ext>
            </a:extLst>
          </p:cNvPr>
          <p:cNvSpPr/>
          <p:nvPr/>
        </p:nvSpPr>
        <p:spPr bwMode="auto">
          <a:xfrm>
            <a:off x="3848913" y="4328366"/>
            <a:ext cx="1460834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C4B8B8-5E43-4BBF-BA9F-C34F7FF17C58}"/>
              </a:ext>
            </a:extLst>
          </p:cNvPr>
          <p:cNvSpPr txBox="1"/>
          <p:nvPr/>
        </p:nvSpPr>
        <p:spPr>
          <a:xfrm>
            <a:off x="3848941" y="4337891"/>
            <a:ext cx="1418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Intel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4BE30B5-E485-4D4F-BAA5-40B831673EB5}"/>
              </a:ext>
            </a:extLst>
          </p:cNvPr>
          <p:cNvSpPr/>
          <p:nvPr/>
        </p:nvSpPr>
        <p:spPr bwMode="auto">
          <a:xfrm>
            <a:off x="2267346" y="3980495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C7B49EF-6E8B-4F4C-A5C7-D2E69814F8B8}"/>
              </a:ext>
            </a:extLst>
          </p:cNvPr>
          <p:cNvSpPr txBox="1"/>
          <p:nvPr/>
        </p:nvSpPr>
        <p:spPr>
          <a:xfrm>
            <a:off x="2260813" y="3988189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4BB9E51-15DF-43A5-8F01-65BDFE3017C1}"/>
              </a:ext>
            </a:extLst>
          </p:cNvPr>
          <p:cNvSpPr/>
          <p:nvPr/>
        </p:nvSpPr>
        <p:spPr bwMode="auto">
          <a:xfrm>
            <a:off x="2273960" y="4326743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CA730C8-FA50-4F81-B020-1FE815270B5B}"/>
              </a:ext>
            </a:extLst>
          </p:cNvPr>
          <p:cNvSpPr txBox="1"/>
          <p:nvPr/>
        </p:nvSpPr>
        <p:spPr>
          <a:xfrm>
            <a:off x="2269566" y="4326743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MediaTek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45D298-572F-4600-9975-411EC19634DA}"/>
              </a:ext>
            </a:extLst>
          </p:cNvPr>
          <p:cNvSpPr/>
          <p:nvPr/>
        </p:nvSpPr>
        <p:spPr bwMode="auto">
          <a:xfrm>
            <a:off x="1524121" y="4741516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BE20540-C6E8-4E56-974C-9E2B34602203}"/>
              </a:ext>
            </a:extLst>
          </p:cNvPr>
          <p:cNvSpPr/>
          <p:nvPr/>
        </p:nvSpPr>
        <p:spPr bwMode="auto">
          <a:xfrm>
            <a:off x="1526745" y="5069291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AB67CFF-25A1-42E7-A96A-669C91854829}"/>
              </a:ext>
            </a:extLst>
          </p:cNvPr>
          <p:cNvSpPr txBox="1"/>
          <p:nvPr/>
        </p:nvSpPr>
        <p:spPr>
          <a:xfrm>
            <a:off x="1524121" y="508043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4FEB70F-F0DC-4D04-B7E8-4846F9153FEA}"/>
              </a:ext>
            </a:extLst>
          </p:cNvPr>
          <p:cNvSpPr txBox="1"/>
          <p:nvPr/>
        </p:nvSpPr>
        <p:spPr>
          <a:xfrm>
            <a:off x="1517588" y="4749210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ZenDNN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7E4112-6029-4817-8E32-8E09BC8C35E9}"/>
              </a:ext>
            </a:extLst>
          </p:cNvPr>
          <p:cNvSpPr/>
          <p:nvPr/>
        </p:nvSpPr>
        <p:spPr bwMode="auto">
          <a:xfrm>
            <a:off x="3099959" y="4745949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1ECA99-416E-4F29-9EEE-34F829909D60}"/>
              </a:ext>
            </a:extLst>
          </p:cNvPr>
          <p:cNvSpPr txBox="1"/>
          <p:nvPr/>
        </p:nvSpPr>
        <p:spPr>
          <a:xfrm>
            <a:off x="3090035" y="4753643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TensorRT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20B0FA4-7F8C-42FA-B9A8-975A8C1AD613}"/>
              </a:ext>
            </a:extLst>
          </p:cNvPr>
          <p:cNvSpPr/>
          <p:nvPr/>
        </p:nvSpPr>
        <p:spPr bwMode="auto">
          <a:xfrm>
            <a:off x="3090034" y="5074889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2F8D378-304D-4C32-BC63-BE9C968B3149}"/>
              </a:ext>
            </a:extLst>
          </p:cNvPr>
          <p:cNvSpPr txBox="1"/>
          <p:nvPr/>
        </p:nvSpPr>
        <p:spPr>
          <a:xfrm>
            <a:off x="3105997" y="5086319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2616470" y="1347060"/>
            <a:ext cx="8183861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2CAEC-9593-4331-9AE3-ECA8A01ADE22}"/>
              </a:ext>
            </a:extLst>
          </p:cNvPr>
          <p:cNvSpPr/>
          <p:nvPr/>
        </p:nvSpPr>
        <p:spPr bwMode="auto">
          <a:xfrm>
            <a:off x="9126791" y="1489862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1391668" y="1543558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M.2/ PCIe </a:t>
            </a:r>
          </a:p>
          <a:p>
            <a:r>
              <a:rPr lang="en-US" altLang="zh-TW" sz="1600" dirty="0"/>
              <a:t>Plugins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1EC61DB-B53B-4F49-BDB3-A5FB9B556985}"/>
              </a:ext>
            </a:extLst>
          </p:cNvPr>
          <p:cNvSpPr txBox="1"/>
          <p:nvPr/>
        </p:nvSpPr>
        <p:spPr>
          <a:xfrm>
            <a:off x="9116867" y="1497556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CUDA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B7CF6C3-96A8-47DE-9C24-C81BCE39E716}"/>
              </a:ext>
            </a:extLst>
          </p:cNvPr>
          <p:cNvSpPr/>
          <p:nvPr/>
        </p:nvSpPr>
        <p:spPr bwMode="auto">
          <a:xfrm>
            <a:off x="9116866" y="1818802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80E3CC6-E117-4F84-900D-A4B6136558D9}"/>
              </a:ext>
            </a:extLst>
          </p:cNvPr>
          <p:cNvSpPr txBox="1"/>
          <p:nvPr/>
        </p:nvSpPr>
        <p:spPr>
          <a:xfrm>
            <a:off x="9132829" y="1830232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67529C-D8B4-4423-A33D-3EB0382DB464}"/>
              </a:ext>
            </a:extLst>
          </p:cNvPr>
          <p:cNvSpPr/>
          <p:nvPr/>
        </p:nvSpPr>
        <p:spPr bwMode="auto">
          <a:xfrm>
            <a:off x="5991860" y="1800939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6426F59-2EA6-48FD-B6EA-DCB3269DDF62}"/>
              </a:ext>
            </a:extLst>
          </p:cNvPr>
          <p:cNvSpPr txBox="1"/>
          <p:nvPr/>
        </p:nvSpPr>
        <p:spPr>
          <a:xfrm>
            <a:off x="5991888" y="1810464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B0F1D5-29AE-4C40-8F46-DC47B9BD7A7A}"/>
              </a:ext>
            </a:extLst>
          </p:cNvPr>
          <p:cNvSpPr/>
          <p:nvPr/>
        </p:nvSpPr>
        <p:spPr bwMode="auto">
          <a:xfrm>
            <a:off x="7543016" y="1482689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0AF6B94-146A-4F1E-B2A3-CA3BB00407C1}"/>
              </a:ext>
            </a:extLst>
          </p:cNvPr>
          <p:cNvSpPr/>
          <p:nvPr/>
        </p:nvSpPr>
        <p:spPr bwMode="auto">
          <a:xfrm>
            <a:off x="7545640" y="1810464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B278F3A-D399-44F3-90EC-B7BCEB8B5191}"/>
              </a:ext>
            </a:extLst>
          </p:cNvPr>
          <p:cNvSpPr txBox="1"/>
          <p:nvPr/>
        </p:nvSpPr>
        <p:spPr>
          <a:xfrm>
            <a:off x="7543016" y="1821612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33E377E-A912-4AF8-B3E3-7CC1A067BD5B}"/>
              </a:ext>
            </a:extLst>
          </p:cNvPr>
          <p:cNvSpPr txBox="1"/>
          <p:nvPr/>
        </p:nvSpPr>
        <p:spPr>
          <a:xfrm>
            <a:off x="7536483" y="1490383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5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1467714" y="727010"/>
            <a:ext cx="3618636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2629016" y="4067175"/>
            <a:ext cx="8428892" cy="13740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B824215-2D0E-40B4-A4A1-8B9BA19762F1}"/>
              </a:ext>
            </a:extLst>
          </p:cNvPr>
          <p:cNvSpPr/>
          <p:nvPr/>
        </p:nvSpPr>
        <p:spPr bwMode="auto">
          <a:xfrm>
            <a:off x="2798098" y="4987569"/>
            <a:ext cx="4677572" cy="36970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84E24A9-33F4-4F35-8F3B-1001E9867F2B}"/>
              </a:ext>
            </a:extLst>
          </p:cNvPr>
          <p:cNvSpPr txBox="1"/>
          <p:nvPr/>
        </p:nvSpPr>
        <p:spPr>
          <a:xfrm>
            <a:off x="2798096" y="5019019"/>
            <a:ext cx="4669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WorkStation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2629016" y="2340739"/>
            <a:ext cx="8190114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7BEFA9-3388-4E87-9B8A-7271EF00D6E8}"/>
              </a:ext>
            </a:extLst>
          </p:cNvPr>
          <p:cNvSpPr txBox="1"/>
          <p:nvPr/>
        </p:nvSpPr>
        <p:spPr>
          <a:xfrm>
            <a:off x="1404213" y="2483252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Mother</a:t>
            </a:r>
          </a:p>
          <a:p>
            <a:r>
              <a:rPr lang="en-US" altLang="zh-TW" sz="1600" dirty="0"/>
              <a:t>Board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2616470" y="1347060"/>
            <a:ext cx="8183861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1391668" y="1543558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M.2/ PCIe </a:t>
            </a:r>
          </a:p>
          <a:p>
            <a:r>
              <a:rPr lang="en-US" altLang="zh-TW" sz="1600" dirty="0"/>
              <a:t>Plugins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04A3BF-70B5-4F12-9F6E-4D526FA32D17}"/>
              </a:ext>
            </a:extLst>
          </p:cNvPr>
          <p:cNvSpPr/>
          <p:nvPr/>
        </p:nvSpPr>
        <p:spPr bwMode="auto">
          <a:xfrm>
            <a:off x="7545487" y="4987569"/>
            <a:ext cx="3281920" cy="36970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B228C11-79B5-4836-B08D-FC77B0218D08}"/>
              </a:ext>
            </a:extLst>
          </p:cNvPr>
          <p:cNvSpPr txBox="1"/>
          <p:nvPr/>
        </p:nvSpPr>
        <p:spPr>
          <a:xfrm>
            <a:off x="7543016" y="5019019"/>
            <a:ext cx="3276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Board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A438423-EFC5-4B36-902D-2F0DF4B4B90E}"/>
              </a:ext>
            </a:extLst>
          </p:cNvPr>
          <p:cNvSpPr/>
          <p:nvPr/>
        </p:nvSpPr>
        <p:spPr bwMode="auto">
          <a:xfrm>
            <a:off x="4388404" y="4186285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F9882F6-7D4C-41D8-944E-8A6DDD4AE5A6}"/>
              </a:ext>
            </a:extLst>
          </p:cNvPr>
          <p:cNvSpPr txBox="1"/>
          <p:nvPr/>
        </p:nvSpPr>
        <p:spPr>
          <a:xfrm>
            <a:off x="4378480" y="4193979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CUDA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DB8C39-4D0A-4AEC-822A-E07F66DB7D94}"/>
              </a:ext>
            </a:extLst>
          </p:cNvPr>
          <p:cNvSpPr/>
          <p:nvPr/>
        </p:nvSpPr>
        <p:spPr bwMode="auto">
          <a:xfrm>
            <a:off x="4378479" y="4515225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F04CD59-57E4-4BB6-BFA2-967C5B6D231B}"/>
              </a:ext>
            </a:extLst>
          </p:cNvPr>
          <p:cNvSpPr txBox="1"/>
          <p:nvPr/>
        </p:nvSpPr>
        <p:spPr>
          <a:xfrm>
            <a:off x="4394442" y="4526655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1BF7C65-8C8A-48C7-AC8D-F0F1726FB300}"/>
              </a:ext>
            </a:extLst>
          </p:cNvPr>
          <p:cNvSpPr/>
          <p:nvPr/>
        </p:nvSpPr>
        <p:spPr bwMode="auto">
          <a:xfrm>
            <a:off x="2804629" y="4179112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E81BF5E-1175-449A-BFA7-251BE6A8EF5F}"/>
              </a:ext>
            </a:extLst>
          </p:cNvPr>
          <p:cNvSpPr/>
          <p:nvPr/>
        </p:nvSpPr>
        <p:spPr bwMode="auto">
          <a:xfrm>
            <a:off x="2807253" y="4506887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BE7349C-6C22-49EB-879D-E89B11F41EBA}"/>
              </a:ext>
            </a:extLst>
          </p:cNvPr>
          <p:cNvSpPr txBox="1"/>
          <p:nvPr/>
        </p:nvSpPr>
        <p:spPr>
          <a:xfrm>
            <a:off x="2804629" y="4518035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87D10DE-2C1E-471D-8032-F9786DFF638F}"/>
              </a:ext>
            </a:extLst>
          </p:cNvPr>
          <p:cNvSpPr txBox="1"/>
          <p:nvPr/>
        </p:nvSpPr>
        <p:spPr>
          <a:xfrm>
            <a:off x="2798096" y="4186806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631AAC5-6FF9-4CE6-B997-223878003012}"/>
              </a:ext>
            </a:extLst>
          </p:cNvPr>
          <p:cNvSpPr/>
          <p:nvPr/>
        </p:nvSpPr>
        <p:spPr bwMode="auto">
          <a:xfrm>
            <a:off x="5987476" y="4186285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B73178F-AB68-4E98-818B-576DD8CCAF27}"/>
              </a:ext>
            </a:extLst>
          </p:cNvPr>
          <p:cNvSpPr txBox="1"/>
          <p:nvPr/>
        </p:nvSpPr>
        <p:spPr>
          <a:xfrm>
            <a:off x="5980943" y="4193979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4F02F3-6DF6-46FF-8D08-5C2BD5E9605D}"/>
              </a:ext>
            </a:extLst>
          </p:cNvPr>
          <p:cNvSpPr/>
          <p:nvPr/>
        </p:nvSpPr>
        <p:spPr bwMode="auto">
          <a:xfrm>
            <a:off x="5994090" y="4532533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1D9C293-AF4C-4B28-AF88-6C8ED54C6879}"/>
              </a:ext>
            </a:extLst>
          </p:cNvPr>
          <p:cNvSpPr txBox="1"/>
          <p:nvPr/>
        </p:nvSpPr>
        <p:spPr>
          <a:xfrm>
            <a:off x="5989696" y="4532533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MediaTek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75317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8367</TotalTime>
  <Words>47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簡報內頁</vt:lpstr>
      <vt:lpstr>1_簡報內頁</vt:lpstr>
      <vt:lpstr>2_簡報內頁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363</cp:revision>
  <cp:lastPrinted>2024-06-12T05:11:54Z</cp:lastPrinted>
  <dcterms:created xsi:type="dcterms:W3CDTF">2023-09-14T03:21:30Z</dcterms:created>
  <dcterms:modified xsi:type="dcterms:W3CDTF">2024-10-30T07:54:08Z</dcterms:modified>
</cp:coreProperties>
</file>