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3"/>
    <p:sldMasterId id="2147483917" r:id="rId4"/>
    <p:sldMasterId id="2147483932" r:id="rId5"/>
  </p:sldMasterIdLst>
  <p:notesMasterIdLst>
    <p:notesMasterId r:id="rId7"/>
  </p:notesMasterIdLst>
  <p:handoutMasterIdLst>
    <p:handoutMasterId r:id="rId8"/>
  </p:handoutMasterIdLst>
  <p:sldIdLst>
    <p:sldId id="9472" r:id="rId6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39F23"/>
    <a:srgbClr val="4E7A00"/>
    <a:srgbClr val="0091BD"/>
    <a:srgbClr val="C57D1D"/>
    <a:srgbClr val="DD8C21"/>
    <a:srgbClr val="CE3F0C"/>
    <a:srgbClr val="FFA10B"/>
    <a:srgbClr val="FFD21E"/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84556" autoAdjust="0"/>
  </p:normalViewPr>
  <p:slideViewPr>
    <p:cSldViewPr snapToGrid="0">
      <p:cViewPr varScale="1">
        <p:scale>
          <a:sx n="84" d="100"/>
          <a:sy n="84" d="100"/>
        </p:scale>
        <p:origin x="1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 i="0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92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414622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1946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1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946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CC1FAC09-114A-874B-BD23-78D15B707F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82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09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029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0334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4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269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537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428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7024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49529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DAD147C-15E0-D86E-1716-4A605C6D6A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0552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19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582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11367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839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511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4466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71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7553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6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BFE61FC-D966-E03D-2772-7F05D1876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8544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632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7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965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8780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B3B053-3A97-44FA-B2BE-4D01609DF15E}"/>
              </a:ext>
            </a:extLst>
          </p:cNvPr>
          <p:cNvSpPr/>
          <p:nvPr/>
        </p:nvSpPr>
        <p:spPr bwMode="auto">
          <a:xfrm>
            <a:off x="1467714" y="727010"/>
            <a:ext cx="3618636" cy="3783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rPr>
              <a:t>Model Zoo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BE06CF-E345-42FD-BB29-348952682297}"/>
              </a:ext>
            </a:extLst>
          </p:cNvPr>
          <p:cNvSpPr/>
          <p:nvPr/>
        </p:nvSpPr>
        <p:spPr bwMode="auto">
          <a:xfrm>
            <a:off x="4576674" y="4946293"/>
            <a:ext cx="6481234" cy="494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090B1B9-5636-4899-913A-4FE8D8E5A0FD}"/>
              </a:ext>
            </a:extLst>
          </p:cNvPr>
          <p:cNvSpPr txBox="1"/>
          <p:nvPr/>
        </p:nvSpPr>
        <p:spPr>
          <a:xfrm>
            <a:off x="4642532" y="5028878"/>
            <a:ext cx="122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Framework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DBE7CEC-4BFA-4231-A155-93E81D2ACAE5}"/>
              </a:ext>
            </a:extLst>
          </p:cNvPr>
          <p:cNvSpPr/>
          <p:nvPr/>
        </p:nvSpPr>
        <p:spPr bwMode="auto">
          <a:xfrm>
            <a:off x="8697581" y="5019018"/>
            <a:ext cx="2051386" cy="338554"/>
          </a:xfrm>
          <a:prstGeom prst="rect">
            <a:avLst/>
          </a:prstGeom>
          <a:solidFill>
            <a:srgbClr val="DD8C2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B824215-2D0E-40B4-A4A1-8B9BA19762F1}"/>
              </a:ext>
            </a:extLst>
          </p:cNvPr>
          <p:cNvSpPr/>
          <p:nvPr/>
        </p:nvSpPr>
        <p:spPr bwMode="auto">
          <a:xfrm>
            <a:off x="6532817" y="5028461"/>
            <a:ext cx="2051386" cy="338554"/>
          </a:xfrm>
          <a:prstGeom prst="rect">
            <a:avLst/>
          </a:prstGeom>
          <a:solidFill>
            <a:srgbClr val="F2562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F059261-4645-48FE-8C17-1419E39934D2}"/>
              </a:ext>
            </a:extLst>
          </p:cNvPr>
          <p:cNvSpPr txBox="1"/>
          <p:nvPr/>
        </p:nvSpPr>
        <p:spPr>
          <a:xfrm>
            <a:off x="8697580" y="5026712"/>
            <a:ext cx="2051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Tensorflow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84E24A9-33F4-4F35-8F3B-1001E9867F2B}"/>
              </a:ext>
            </a:extLst>
          </p:cNvPr>
          <p:cNvSpPr txBox="1"/>
          <p:nvPr/>
        </p:nvSpPr>
        <p:spPr>
          <a:xfrm>
            <a:off x="6532644" y="5036155"/>
            <a:ext cx="2047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PyTorch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8EC258D-DE74-45BE-864C-9316BD15539D}"/>
              </a:ext>
            </a:extLst>
          </p:cNvPr>
          <p:cNvSpPr txBox="1"/>
          <p:nvPr/>
        </p:nvSpPr>
        <p:spPr>
          <a:xfrm>
            <a:off x="10228736" y="4194651"/>
            <a:ext cx="10579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MediaTek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1724946-FC27-4A8C-A53A-AA1336101D9D}"/>
              </a:ext>
            </a:extLst>
          </p:cNvPr>
          <p:cNvSpPr/>
          <p:nvPr/>
        </p:nvSpPr>
        <p:spPr bwMode="auto">
          <a:xfrm>
            <a:off x="2629016" y="2340739"/>
            <a:ext cx="8190114" cy="930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7BEFA9-3388-4E87-9B8A-7271EF00D6E8}"/>
              </a:ext>
            </a:extLst>
          </p:cNvPr>
          <p:cNvSpPr txBox="1"/>
          <p:nvPr/>
        </p:nvSpPr>
        <p:spPr>
          <a:xfrm>
            <a:off x="1404213" y="2483252"/>
            <a:ext cx="172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Mother</a:t>
            </a:r>
          </a:p>
          <a:p>
            <a:r>
              <a:rPr lang="en-US" altLang="zh-TW" sz="1600" dirty="0"/>
              <a:t>Board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AD4767D-77E5-40E1-8935-E961E7E3E29E}"/>
              </a:ext>
            </a:extLst>
          </p:cNvPr>
          <p:cNvSpPr/>
          <p:nvPr/>
        </p:nvSpPr>
        <p:spPr bwMode="auto">
          <a:xfrm>
            <a:off x="636897" y="3979330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6589726-F74B-403F-B6A2-508A3C0E2F40}"/>
              </a:ext>
            </a:extLst>
          </p:cNvPr>
          <p:cNvSpPr txBox="1"/>
          <p:nvPr/>
        </p:nvSpPr>
        <p:spPr>
          <a:xfrm>
            <a:off x="626973" y="3987024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solidFill>
                  <a:schemeClr val="bg1"/>
                </a:solidFill>
              </a:rPr>
              <a:t>ArmNN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CEC6512-332A-437E-BB6D-EAE820F29A7A}"/>
              </a:ext>
            </a:extLst>
          </p:cNvPr>
          <p:cNvSpPr/>
          <p:nvPr/>
        </p:nvSpPr>
        <p:spPr bwMode="auto">
          <a:xfrm>
            <a:off x="638859" y="4328366"/>
            <a:ext cx="1519750" cy="338554"/>
          </a:xfrm>
          <a:prstGeom prst="rect">
            <a:avLst/>
          </a:prstGeom>
          <a:solidFill>
            <a:srgbClr val="009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543CB1A-0DBE-417D-9843-6D488C8C56FB}"/>
              </a:ext>
            </a:extLst>
          </p:cNvPr>
          <p:cNvSpPr txBox="1"/>
          <p:nvPr/>
        </p:nvSpPr>
        <p:spPr>
          <a:xfrm>
            <a:off x="638887" y="4337891"/>
            <a:ext cx="1475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ARM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82A4169-765E-432A-A284-ED271C2973AA}"/>
              </a:ext>
            </a:extLst>
          </p:cNvPr>
          <p:cNvSpPr/>
          <p:nvPr/>
        </p:nvSpPr>
        <p:spPr bwMode="auto">
          <a:xfrm>
            <a:off x="3846952" y="3979330"/>
            <a:ext cx="146819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2EC663A-AEF5-4337-930F-4B4A3B936F07}"/>
              </a:ext>
            </a:extLst>
          </p:cNvPr>
          <p:cNvSpPr txBox="1"/>
          <p:nvPr/>
        </p:nvSpPr>
        <p:spPr>
          <a:xfrm>
            <a:off x="3837027" y="3987024"/>
            <a:ext cx="147010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solidFill>
                  <a:schemeClr val="bg1"/>
                </a:solidFill>
              </a:rPr>
              <a:t>OpenVINO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A427D50-B34B-4458-A19F-A071BF5EAA4C}"/>
              </a:ext>
            </a:extLst>
          </p:cNvPr>
          <p:cNvSpPr/>
          <p:nvPr/>
        </p:nvSpPr>
        <p:spPr bwMode="auto">
          <a:xfrm>
            <a:off x="3848913" y="4328366"/>
            <a:ext cx="1460834" cy="338554"/>
          </a:xfrm>
          <a:prstGeom prst="rect">
            <a:avLst/>
          </a:prstGeom>
          <a:solidFill>
            <a:srgbClr val="0071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5C4B8B8-5E43-4BBF-BA9F-C34F7FF17C58}"/>
              </a:ext>
            </a:extLst>
          </p:cNvPr>
          <p:cNvSpPr txBox="1"/>
          <p:nvPr/>
        </p:nvSpPr>
        <p:spPr>
          <a:xfrm>
            <a:off x="3848941" y="4337891"/>
            <a:ext cx="1418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Intel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4BE30B5-E485-4D4F-BAA5-40B831673EB5}"/>
              </a:ext>
            </a:extLst>
          </p:cNvPr>
          <p:cNvSpPr/>
          <p:nvPr/>
        </p:nvSpPr>
        <p:spPr bwMode="auto">
          <a:xfrm>
            <a:off x="2267346" y="3980495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AC7B49EF-6E8B-4F4C-A5C7-D2E69814F8B8}"/>
              </a:ext>
            </a:extLst>
          </p:cNvPr>
          <p:cNvSpPr txBox="1"/>
          <p:nvPr/>
        </p:nvSpPr>
        <p:spPr>
          <a:xfrm>
            <a:off x="2260813" y="3988189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NeuronPilot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4BB9E51-15DF-43A5-8F01-65BDFE3017C1}"/>
              </a:ext>
            </a:extLst>
          </p:cNvPr>
          <p:cNvSpPr/>
          <p:nvPr/>
        </p:nvSpPr>
        <p:spPr bwMode="auto">
          <a:xfrm>
            <a:off x="2273960" y="4326743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CA730C8-FA50-4F81-B020-1FE815270B5B}"/>
              </a:ext>
            </a:extLst>
          </p:cNvPr>
          <p:cNvSpPr txBox="1"/>
          <p:nvPr/>
        </p:nvSpPr>
        <p:spPr>
          <a:xfrm>
            <a:off x="2269566" y="4326743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MediaTek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F45D298-572F-4600-9975-411EC19634DA}"/>
              </a:ext>
            </a:extLst>
          </p:cNvPr>
          <p:cNvSpPr/>
          <p:nvPr/>
        </p:nvSpPr>
        <p:spPr bwMode="auto">
          <a:xfrm>
            <a:off x="1524121" y="4741516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BE20540-C6E8-4E56-974C-9E2B34602203}"/>
              </a:ext>
            </a:extLst>
          </p:cNvPr>
          <p:cNvSpPr/>
          <p:nvPr/>
        </p:nvSpPr>
        <p:spPr bwMode="auto">
          <a:xfrm>
            <a:off x="1526745" y="5069291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AB67CFF-25A1-42E7-A96A-669C91854829}"/>
              </a:ext>
            </a:extLst>
          </p:cNvPr>
          <p:cNvSpPr txBox="1"/>
          <p:nvPr/>
        </p:nvSpPr>
        <p:spPr>
          <a:xfrm>
            <a:off x="1524121" y="5080439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AMD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54FEB70F-F0DC-4D04-B7E8-4846F9153FEA}"/>
              </a:ext>
            </a:extLst>
          </p:cNvPr>
          <p:cNvSpPr txBox="1"/>
          <p:nvPr/>
        </p:nvSpPr>
        <p:spPr>
          <a:xfrm>
            <a:off x="1517588" y="4749210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ZenDNN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27E4112-6029-4817-8E32-8E09BC8C35E9}"/>
              </a:ext>
            </a:extLst>
          </p:cNvPr>
          <p:cNvSpPr/>
          <p:nvPr/>
        </p:nvSpPr>
        <p:spPr bwMode="auto">
          <a:xfrm>
            <a:off x="3099959" y="4745949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C1ECA99-416E-4F29-9EEE-34F829909D60}"/>
              </a:ext>
            </a:extLst>
          </p:cNvPr>
          <p:cNvSpPr txBox="1"/>
          <p:nvPr/>
        </p:nvSpPr>
        <p:spPr>
          <a:xfrm>
            <a:off x="3090035" y="4753643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solidFill>
                  <a:schemeClr val="bg1"/>
                </a:solidFill>
              </a:rPr>
              <a:t>TensorRT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20B0FA4-7F8C-42FA-B9A8-975A8C1AD613}"/>
              </a:ext>
            </a:extLst>
          </p:cNvPr>
          <p:cNvSpPr/>
          <p:nvPr/>
        </p:nvSpPr>
        <p:spPr bwMode="auto">
          <a:xfrm>
            <a:off x="3090034" y="5074889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72F8D378-304D-4C32-BC63-BE9C968B3149}"/>
              </a:ext>
            </a:extLst>
          </p:cNvPr>
          <p:cNvSpPr txBox="1"/>
          <p:nvPr/>
        </p:nvSpPr>
        <p:spPr>
          <a:xfrm>
            <a:off x="3105997" y="5086319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NVIDIA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481015F-6E6E-49B9-A7A3-3C305D7995BA}"/>
              </a:ext>
            </a:extLst>
          </p:cNvPr>
          <p:cNvSpPr/>
          <p:nvPr/>
        </p:nvSpPr>
        <p:spPr bwMode="auto">
          <a:xfrm>
            <a:off x="2616470" y="1347060"/>
            <a:ext cx="8183861" cy="930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C82CAEC-9593-4331-9AE3-ECA8A01ADE22}"/>
              </a:ext>
            </a:extLst>
          </p:cNvPr>
          <p:cNvSpPr/>
          <p:nvPr/>
        </p:nvSpPr>
        <p:spPr bwMode="auto">
          <a:xfrm>
            <a:off x="9126791" y="1489862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AFD3B7DA-C7B3-481D-9814-60D305191CD3}"/>
              </a:ext>
            </a:extLst>
          </p:cNvPr>
          <p:cNvSpPr txBox="1"/>
          <p:nvPr/>
        </p:nvSpPr>
        <p:spPr>
          <a:xfrm>
            <a:off x="1391668" y="1543558"/>
            <a:ext cx="172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M.2/ PCIe </a:t>
            </a:r>
          </a:p>
          <a:p>
            <a:r>
              <a:rPr lang="en-US" altLang="zh-TW" sz="1600" dirty="0"/>
              <a:t>Plugins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1EC61DB-B53B-4F49-BDB3-A5FB9B556985}"/>
              </a:ext>
            </a:extLst>
          </p:cNvPr>
          <p:cNvSpPr txBox="1"/>
          <p:nvPr/>
        </p:nvSpPr>
        <p:spPr>
          <a:xfrm>
            <a:off x="9116867" y="1497556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CUDA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B7CF6C3-96A8-47DE-9C24-C81BCE39E716}"/>
              </a:ext>
            </a:extLst>
          </p:cNvPr>
          <p:cNvSpPr/>
          <p:nvPr/>
        </p:nvSpPr>
        <p:spPr bwMode="auto">
          <a:xfrm>
            <a:off x="9116866" y="1818802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80E3CC6-E117-4F84-900D-A4B6136558D9}"/>
              </a:ext>
            </a:extLst>
          </p:cNvPr>
          <p:cNvSpPr txBox="1"/>
          <p:nvPr/>
        </p:nvSpPr>
        <p:spPr>
          <a:xfrm>
            <a:off x="9132829" y="1830232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NVIDIA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D67529C-D8B4-4423-A33D-3EB0382DB464}"/>
              </a:ext>
            </a:extLst>
          </p:cNvPr>
          <p:cNvSpPr/>
          <p:nvPr/>
        </p:nvSpPr>
        <p:spPr bwMode="auto">
          <a:xfrm>
            <a:off x="5991860" y="1800939"/>
            <a:ext cx="1519750" cy="338554"/>
          </a:xfrm>
          <a:prstGeom prst="rect">
            <a:avLst/>
          </a:prstGeom>
          <a:solidFill>
            <a:srgbClr val="009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6426F59-2EA6-48FD-B6EA-DCB3269DDF62}"/>
              </a:ext>
            </a:extLst>
          </p:cNvPr>
          <p:cNvSpPr txBox="1"/>
          <p:nvPr/>
        </p:nvSpPr>
        <p:spPr>
          <a:xfrm>
            <a:off x="5991888" y="1810464"/>
            <a:ext cx="1475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Hailo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AB0F1D5-29AE-4C40-8F46-DC47B9BD7A7A}"/>
              </a:ext>
            </a:extLst>
          </p:cNvPr>
          <p:cNvSpPr/>
          <p:nvPr/>
        </p:nvSpPr>
        <p:spPr bwMode="auto">
          <a:xfrm>
            <a:off x="7543016" y="1482689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0AF6B94-146A-4F1E-B2A3-CA3BB00407C1}"/>
              </a:ext>
            </a:extLst>
          </p:cNvPr>
          <p:cNvSpPr/>
          <p:nvPr/>
        </p:nvSpPr>
        <p:spPr bwMode="auto">
          <a:xfrm>
            <a:off x="7545640" y="1810464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B278F3A-D399-44F3-90EC-B7BCEB8B5191}"/>
              </a:ext>
            </a:extLst>
          </p:cNvPr>
          <p:cNvSpPr txBox="1"/>
          <p:nvPr/>
        </p:nvSpPr>
        <p:spPr>
          <a:xfrm>
            <a:off x="7543016" y="1821612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AMD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33E377E-A912-4AF8-B3E3-7CC1A067BD5B}"/>
              </a:ext>
            </a:extLst>
          </p:cNvPr>
          <p:cNvSpPr txBox="1"/>
          <p:nvPr/>
        </p:nvSpPr>
        <p:spPr>
          <a:xfrm>
            <a:off x="7536483" y="1490383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ROCm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51505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RI_pptA_中文_限閱版_169" id="{3B7F7F39-3A4B-914E-8EA4-856E9D0BCABE}" vid="{8925203A-4910-4044-8F90-7AB66467ED79}"/>
    </a:ext>
  </a:extLst>
</a:theme>
</file>

<file path=ppt/theme/theme2.xml><?xml version="1.0" encoding="utf-8"?>
<a:theme xmlns:a="http://schemas.openxmlformats.org/drawingml/2006/main" name="1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D35F6141B534892DDB72C1AF70815" ma:contentTypeVersion="3" ma:contentTypeDescription="Create a new document." ma:contentTypeScope="" ma:versionID="b659d664bf3ce40de54a2ffe6a34c0dd">
  <xsd:schema xmlns:xsd="http://www.w3.org/2001/XMLSchema" xmlns:xs="http://www.w3.org/2001/XMLSchema" xmlns:p="http://schemas.microsoft.com/office/2006/metadata/properties" xmlns:ns2="2ae71aaa-6310-4ecb-9baa-8d5cf672e3d2" targetNamespace="http://schemas.microsoft.com/office/2006/metadata/properties" ma:root="true" ma:fieldsID="87d9f9c2b21dd49a2636f8b6d55849ad" ns2:_="">
    <xsd:import namespace="2ae71aaa-6310-4ecb-9baa-8d5cf672e3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71aaa-6310-4ecb-9baa-8d5cf672e3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5E0B4A-6262-452A-B0B9-4C3A8A4C81F3}">
  <ds:schemaRefs>
    <ds:schemaRef ds:uri="2ae71aaa-6310-4ecb-9baa-8d5cf672e3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AABC409-4141-477E-8EF5-C08D310ABB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簡報內頁</Template>
  <TotalTime>8350</TotalTime>
  <Words>29</Words>
  <Application>Microsoft Office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簡報內頁</vt:lpstr>
      <vt:lpstr>1_簡報內頁</vt:lpstr>
      <vt:lpstr>2_簡報內頁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FY113 院級前瞻競爭型計畫審查會議： 9/19 (二) T.智慧化致能技術</dc:title>
  <dc:creator>周嘉政</dc:creator>
  <cp:keywords>2008NewCIS</cp:keywords>
  <cp:lastModifiedBy>冠穎 陳</cp:lastModifiedBy>
  <cp:revision>361</cp:revision>
  <cp:lastPrinted>2024-06-12T05:11:54Z</cp:lastPrinted>
  <dcterms:created xsi:type="dcterms:W3CDTF">2023-09-14T03:21:30Z</dcterms:created>
  <dcterms:modified xsi:type="dcterms:W3CDTF">2024-10-09T10:37:25Z</dcterms:modified>
</cp:coreProperties>
</file>