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3"/>
    <p:sldMasterId id="2147483917" r:id="rId4"/>
    <p:sldMasterId id="2147483932" r:id="rId5"/>
  </p:sldMasterIdLst>
  <p:notesMasterIdLst>
    <p:notesMasterId r:id="rId7"/>
  </p:notesMasterIdLst>
  <p:handoutMasterIdLst>
    <p:handoutMasterId r:id="rId8"/>
  </p:handoutMasterIdLst>
  <p:sldIdLst>
    <p:sldId id="9472" r:id="rId6"/>
  </p:sldIdLst>
  <p:sldSz cx="12192000" cy="6858000"/>
  <p:notesSz cx="6797675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5"/>
    <a:srgbClr val="F39F23"/>
    <a:srgbClr val="4E7A00"/>
    <a:srgbClr val="0091BD"/>
    <a:srgbClr val="C57D1D"/>
    <a:srgbClr val="DD8C21"/>
    <a:srgbClr val="CE3F0C"/>
    <a:srgbClr val="FFA10B"/>
    <a:srgbClr val="FFD21E"/>
    <a:srgbClr val="76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/>
    <p:restoredTop sz="84556" autoAdjust="0"/>
  </p:normalViewPr>
  <p:slideViewPr>
    <p:cSldViewPr snapToGrid="0">
      <p:cViewPr>
        <p:scale>
          <a:sx n="75" d="100"/>
          <a:sy n="75" d="100"/>
        </p:scale>
        <p:origin x="234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3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650701-39C2-4C39-B774-AC0ACA9B57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59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5D6E0B5-C9D1-4321-9F3E-3F5A2FCA6E31}" type="datetimeFigureOut">
              <a:rPr lang="zh-TW" altLang="en-US"/>
              <a:pPr>
                <a:defRPr/>
              </a:pPr>
              <a:t>2024/10/9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6D86CCB-8F76-4AE6-907E-95309338C6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368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 userDrawn="1"/>
        </p:nvGrpSpPr>
        <p:grpSpPr>
          <a:xfrm>
            <a:off x="10074276" y="0"/>
            <a:ext cx="2117723" cy="6858000"/>
            <a:chOff x="10074276" y="0"/>
            <a:chExt cx="2117723" cy="6858000"/>
          </a:xfrm>
        </p:grpSpPr>
        <p:pic>
          <p:nvPicPr>
            <p:cNvPr id="15" name="圖片 1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4276" y="0"/>
              <a:ext cx="2117723" cy="6858000"/>
            </a:xfrm>
            <a:prstGeom prst="rect">
              <a:avLst/>
            </a:prstGeom>
          </p:spPr>
        </p:pic>
        <p:pic>
          <p:nvPicPr>
            <p:cNvPr id="16" name="圖片 16" descr="氣球.gif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3173" y="660401"/>
              <a:ext cx="1436687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 i="0">
                <a:solidFill>
                  <a:srgbClr val="00B2B3"/>
                </a:solidFill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/>
              <a:t>簡報單位 簡報人名稱</a:t>
            </a:r>
            <a:r>
              <a:rPr lang="en-US" altLang="zh-TW" sz="2000"/>
              <a:t> </a:t>
            </a:r>
            <a:r>
              <a:rPr lang="zh-TW" altLang="en-US" sz="2000"/>
              <a:t>職稱</a:t>
            </a:r>
            <a:endParaRPr lang="en-US" altLang="zh-TW" sz="200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8" y="6619875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192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273325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7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311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2855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5194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54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7" descr="E版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5802" y="2991902"/>
            <a:ext cx="3886200" cy="386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>
                <a:solidFill>
                  <a:srgbClr val="00B2B3"/>
                </a:solidFill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/>
              <a:t>簡報單位 簡報人名稱</a:t>
            </a:r>
            <a:r>
              <a:rPr lang="en-US" altLang="zh-TW" sz="2000"/>
              <a:t> </a:t>
            </a:r>
            <a:r>
              <a:rPr lang="zh-TW" altLang="en-US" sz="2000"/>
              <a:t>職稱</a:t>
            </a:r>
            <a:endParaRPr lang="en-US" altLang="zh-TW" sz="2000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4146220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19469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85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10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9469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CC1FAC09-114A-874B-BD23-78D15B707F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617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6827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6096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5029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03347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274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72695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1537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854286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1430000" y="6619878"/>
            <a:ext cx="762000" cy="238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970249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57" descr="E版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2" y="2991902"/>
            <a:ext cx="3886200" cy="3866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>
                <a:solidFill>
                  <a:srgbClr val="00B2B3"/>
                </a:solidFill>
              </a:defRPr>
            </a:lvl1pPr>
          </a:lstStyle>
          <a:p>
            <a:r>
              <a:rPr lang="zh-TW" altLang="en-US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/>
              <a:t>簡報單位 簡報人名稱</a:t>
            </a:r>
            <a:r>
              <a:rPr lang="en-US" altLang="zh-TW" sz="2000"/>
              <a:t> </a:t>
            </a:r>
            <a:r>
              <a:rPr lang="zh-TW" altLang="en-US" sz="2000"/>
              <a:t>職稱</a:t>
            </a:r>
            <a:endParaRPr lang="en-US" altLang="zh-TW" sz="200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8" y="6619875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/>
              <a:t>簡報日期</a:t>
            </a:r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149529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EDAD147C-15E0-D86E-1716-4A605C6D6A8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7637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05524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1966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5827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8113675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48391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15119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4466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43719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77553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463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CBFE61FC-D966-E03D-2772-7F05D18764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38828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28544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863234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774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1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150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54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010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64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03" r:id="rId2"/>
    <p:sldLayoutId id="2147483914" r:id="rId3"/>
    <p:sldLayoutId id="2147483915" r:id="rId4"/>
    <p:sldLayoutId id="2147483904" r:id="rId5"/>
    <p:sldLayoutId id="2147483916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896588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365" y="254786"/>
            <a:ext cx="682734" cy="310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48"/>
          <p:cNvSpPr txBox="1">
            <a:spLocks noChangeArrowheads="1"/>
          </p:cNvSpPr>
          <p:nvPr userDrawn="1"/>
        </p:nvSpPr>
        <p:spPr bwMode="auto">
          <a:xfrm>
            <a:off x="-11500" y="6610192"/>
            <a:ext cx="712191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/>
            <a:r>
              <a:rPr lang="zh-TW" altLang="en-US" sz="1000">
                <a:solidFill>
                  <a:schemeClr val="bg1"/>
                </a:solidFill>
                <a:latin typeface="+mj-ea"/>
                <a:ea typeface="+mj-ea"/>
              </a:rPr>
              <a:t>工業技術研究院機密資料 禁止複製、轉載、外流 </a:t>
            </a:r>
            <a:r>
              <a:rPr lang="en-US" altLang="zh-TW" sz="1000">
                <a:solidFill>
                  <a:schemeClr val="bg1"/>
                </a:solidFill>
                <a:latin typeface="+mj-ea"/>
                <a:ea typeface="+mj-ea"/>
              </a:rPr>
              <a:t>ITRI CONFIDENTIAL DOCUMENT DO NOT COPY OR DISTRIBUTE</a:t>
            </a:r>
          </a:p>
        </p:txBody>
      </p:sp>
    </p:spTree>
    <p:extLst>
      <p:ext uri="{BB962C8B-B14F-4D97-AF65-F5344CB8AC3E}">
        <p14:creationId xmlns:p14="http://schemas.microsoft.com/office/powerpoint/2010/main" val="187808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B3B053-3A97-44FA-B2BE-4D01609DF15E}"/>
              </a:ext>
            </a:extLst>
          </p:cNvPr>
          <p:cNvSpPr/>
          <p:nvPr/>
        </p:nvSpPr>
        <p:spPr bwMode="auto">
          <a:xfrm>
            <a:off x="736195" y="481882"/>
            <a:ext cx="6481234" cy="37831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新細明體" pitchFamily="18" charset="-120"/>
              </a:rPr>
              <a:t>Model Zoo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74C896-DBC9-4C56-9FC4-13EAC25E2174}"/>
              </a:ext>
            </a:extLst>
          </p:cNvPr>
          <p:cNvSpPr/>
          <p:nvPr/>
        </p:nvSpPr>
        <p:spPr bwMode="auto">
          <a:xfrm>
            <a:off x="2503286" y="2924825"/>
            <a:ext cx="6640714" cy="9304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ABE06CF-E345-42FD-BB29-348952682297}"/>
              </a:ext>
            </a:extLst>
          </p:cNvPr>
          <p:cNvSpPr/>
          <p:nvPr/>
        </p:nvSpPr>
        <p:spPr bwMode="auto">
          <a:xfrm>
            <a:off x="736194" y="2112324"/>
            <a:ext cx="6481234" cy="4949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C090B1B9-5636-4899-913A-4FE8D8E5A0FD}"/>
              </a:ext>
            </a:extLst>
          </p:cNvPr>
          <p:cNvSpPr txBox="1"/>
          <p:nvPr/>
        </p:nvSpPr>
        <p:spPr>
          <a:xfrm>
            <a:off x="802052" y="2194909"/>
            <a:ext cx="1221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Framework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DBE7CEC-4BFA-4231-A155-93E81D2ACAE5}"/>
              </a:ext>
            </a:extLst>
          </p:cNvPr>
          <p:cNvSpPr/>
          <p:nvPr/>
        </p:nvSpPr>
        <p:spPr bwMode="auto">
          <a:xfrm>
            <a:off x="4857101" y="2185049"/>
            <a:ext cx="2051386" cy="338554"/>
          </a:xfrm>
          <a:prstGeom prst="rect">
            <a:avLst/>
          </a:prstGeom>
          <a:solidFill>
            <a:srgbClr val="DD8C2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B824215-2D0E-40B4-A4A1-8B9BA19762F1}"/>
              </a:ext>
            </a:extLst>
          </p:cNvPr>
          <p:cNvSpPr/>
          <p:nvPr/>
        </p:nvSpPr>
        <p:spPr bwMode="auto">
          <a:xfrm>
            <a:off x="2692337" y="2194492"/>
            <a:ext cx="2051386" cy="338554"/>
          </a:xfrm>
          <a:prstGeom prst="rect">
            <a:avLst/>
          </a:prstGeom>
          <a:solidFill>
            <a:srgbClr val="F2562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EF059261-4645-48FE-8C17-1419E39934D2}"/>
              </a:ext>
            </a:extLst>
          </p:cNvPr>
          <p:cNvSpPr txBox="1"/>
          <p:nvPr/>
        </p:nvSpPr>
        <p:spPr>
          <a:xfrm>
            <a:off x="4857100" y="2192743"/>
            <a:ext cx="20513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 err="1">
                <a:solidFill>
                  <a:schemeClr val="bg1"/>
                </a:solidFill>
              </a:rPr>
              <a:t>Tensorflow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A84E24A9-33F4-4F35-8F3B-1001E9867F2B}"/>
              </a:ext>
            </a:extLst>
          </p:cNvPr>
          <p:cNvSpPr txBox="1"/>
          <p:nvPr/>
        </p:nvSpPr>
        <p:spPr>
          <a:xfrm>
            <a:off x="2692164" y="2202186"/>
            <a:ext cx="20477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 err="1">
                <a:solidFill>
                  <a:schemeClr val="bg1"/>
                </a:solidFill>
              </a:rPr>
              <a:t>PyTorch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909B7F2-D031-4397-91C2-D492195046DD}"/>
              </a:ext>
            </a:extLst>
          </p:cNvPr>
          <p:cNvSpPr/>
          <p:nvPr/>
        </p:nvSpPr>
        <p:spPr bwMode="auto">
          <a:xfrm>
            <a:off x="7411248" y="3059371"/>
            <a:ext cx="1527403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680A235-30AD-4ABB-BFFA-B51C2E1762E4}"/>
              </a:ext>
            </a:extLst>
          </p:cNvPr>
          <p:cNvSpPr txBox="1"/>
          <p:nvPr/>
        </p:nvSpPr>
        <p:spPr>
          <a:xfrm>
            <a:off x="1278483" y="3121323"/>
            <a:ext cx="1721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M.2/ PCIe </a:t>
            </a:r>
          </a:p>
          <a:p>
            <a:r>
              <a:rPr lang="en-US" altLang="zh-TW" sz="1600" dirty="0"/>
              <a:t>Plugins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DF9EB19-802A-4D55-B5B0-AEAFAF16DCC0}"/>
              </a:ext>
            </a:extLst>
          </p:cNvPr>
          <p:cNvSpPr txBox="1"/>
          <p:nvPr/>
        </p:nvSpPr>
        <p:spPr>
          <a:xfrm>
            <a:off x="7401324" y="3067065"/>
            <a:ext cx="1529390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</a:rPr>
              <a:t>CUDA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62C9611-F67D-47EF-A364-F10AFC8973A0}"/>
              </a:ext>
            </a:extLst>
          </p:cNvPr>
          <p:cNvSpPr/>
          <p:nvPr/>
        </p:nvSpPr>
        <p:spPr bwMode="auto">
          <a:xfrm>
            <a:off x="736194" y="915359"/>
            <a:ext cx="6481234" cy="4949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67DDB415-47FB-483E-9CAF-DC5F196128E9}"/>
              </a:ext>
            </a:extLst>
          </p:cNvPr>
          <p:cNvSpPr txBox="1"/>
          <p:nvPr/>
        </p:nvSpPr>
        <p:spPr>
          <a:xfrm>
            <a:off x="779193" y="997944"/>
            <a:ext cx="1724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Model Delegator</a:t>
            </a:r>
            <a:endParaRPr lang="zh-TW" altLang="en-US" sz="16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AF9FBBC-216E-426D-81DE-718D4445730C}"/>
              </a:ext>
            </a:extLst>
          </p:cNvPr>
          <p:cNvSpPr/>
          <p:nvPr/>
        </p:nvSpPr>
        <p:spPr bwMode="auto">
          <a:xfrm>
            <a:off x="2789417" y="988673"/>
            <a:ext cx="1357248" cy="338554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E06A4FE6-290A-4B7C-8588-999D075B3E24}"/>
              </a:ext>
            </a:extLst>
          </p:cNvPr>
          <p:cNvSpPr/>
          <p:nvPr/>
        </p:nvSpPr>
        <p:spPr bwMode="auto">
          <a:xfrm>
            <a:off x="4237516" y="986442"/>
            <a:ext cx="1357248" cy="338554"/>
          </a:xfrm>
          <a:prstGeom prst="rect">
            <a:avLst/>
          </a:prstGeom>
          <a:solidFill>
            <a:srgbClr val="76B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F1855AA7-2417-481C-B8E9-2DE1CAA68B21}"/>
              </a:ext>
            </a:extLst>
          </p:cNvPr>
          <p:cNvSpPr txBox="1"/>
          <p:nvPr/>
        </p:nvSpPr>
        <p:spPr>
          <a:xfrm>
            <a:off x="4235707" y="995967"/>
            <a:ext cx="13469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 err="1">
                <a:solidFill>
                  <a:schemeClr val="bg1"/>
                </a:solidFill>
              </a:rPr>
              <a:t>TensorRT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572FDB6-D58D-431E-9E5F-BBA6F475295A}"/>
              </a:ext>
            </a:extLst>
          </p:cNvPr>
          <p:cNvSpPr txBox="1"/>
          <p:nvPr/>
        </p:nvSpPr>
        <p:spPr>
          <a:xfrm>
            <a:off x="2782591" y="1003574"/>
            <a:ext cx="13563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 err="1">
                <a:solidFill>
                  <a:schemeClr val="bg1"/>
                </a:solidFill>
              </a:rPr>
              <a:t>NeuronPilot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3C7A0988-F029-4C05-B15F-99F5E861A647}"/>
              </a:ext>
            </a:extLst>
          </p:cNvPr>
          <p:cNvSpPr/>
          <p:nvPr/>
        </p:nvSpPr>
        <p:spPr bwMode="auto">
          <a:xfrm>
            <a:off x="7401323" y="3388311"/>
            <a:ext cx="1529390" cy="338554"/>
          </a:xfrm>
          <a:prstGeom prst="rect">
            <a:avLst/>
          </a:prstGeom>
          <a:solidFill>
            <a:srgbClr val="76B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10D25963-5F8D-4D54-B4F1-12159310A5B8}"/>
              </a:ext>
            </a:extLst>
          </p:cNvPr>
          <p:cNvSpPr txBox="1"/>
          <p:nvPr/>
        </p:nvSpPr>
        <p:spPr>
          <a:xfrm>
            <a:off x="7417286" y="3399741"/>
            <a:ext cx="15293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NVIDIA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D69F6D39-272C-4E2D-986D-9D11D758069B}"/>
              </a:ext>
            </a:extLst>
          </p:cNvPr>
          <p:cNvSpPr/>
          <p:nvPr/>
        </p:nvSpPr>
        <p:spPr bwMode="auto">
          <a:xfrm>
            <a:off x="5673890" y="987002"/>
            <a:ext cx="1357248" cy="338554"/>
          </a:xfrm>
          <a:prstGeom prst="rect">
            <a:avLst/>
          </a:prstGeom>
          <a:solidFill>
            <a:srgbClr val="0091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E1FD7208-73A0-455A-A915-0DA294DE5C7D}"/>
              </a:ext>
            </a:extLst>
          </p:cNvPr>
          <p:cNvSpPr txBox="1"/>
          <p:nvPr/>
        </p:nvSpPr>
        <p:spPr>
          <a:xfrm>
            <a:off x="5673890" y="996527"/>
            <a:ext cx="13563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 err="1">
                <a:solidFill>
                  <a:schemeClr val="bg1"/>
                </a:solidFill>
              </a:rPr>
              <a:t>ArmNN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58EC258D-DE74-45BE-864C-9316BD15539D}"/>
              </a:ext>
            </a:extLst>
          </p:cNvPr>
          <p:cNvSpPr txBox="1"/>
          <p:nvPr/>
        </p:nvSpPr>
        <p:spPr>
          <a:xfrm>
            <a:off x="10228736" y="3040221"/>
            <a:ext cx="10579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dirty="0">
                <a:solidFill>
                  <a:schemeClr val="bg1"/>
                </a:solidFill>
              </a:rPr>
              <a:t>MediaTek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E4CBC0A2-3519-4FAC-8820-F90FF62C4FCF}"/>
              </a:ext>
            </a:extLst>
          </p:cNvPr>
          <p:cNvSpPr/>
          <p:nvPr/>
        </p:nvSpPr>
        <p:spPr bwMode="auto">
          <a:xfrm>
            <a:off x="4198356" y="3415334"/>
            <a:ext cx="1519750" cy="338554"/>
          </a:xfrm>
          <a:prstGeom prst="rect">
            <a:avLst/>
          </a:prstGeom>
          <a:solidFill>
            <a:srgbClr val="0091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70AB3F65-80FD-41A1-898F-5F8695F64839}"/>
              </a:ext>
            </a:extLst>
          </p:cNvPr>
          <p:cNvSpPr txBox="1"/>
          <p:nvPr/>
        </p:nvSpPr>
        <p:spPr>
          <a:xfrm>
            <a:off x="4198384" y="3424859"/>
            <a:ext cx="1475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Hailo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0AE0879-6FBA-4DDE-8434-6EF43B666628}"/>
              </a:ext>
            </a:extLst>
          </p:cNvPr>
          <p:cNvSpPr/>
          <p:nvPr/>
        </p:nvSpPr>
        <p:spPr bwMode="auto">
          <a:xfrm>
            <a:off x="5853997" y="3060536"/>
            <a:ext cx="147707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5AEC35C0-5811-4E46-B610-D16A79B4781E}"/>
              </a:ext>
            </a:extLst>
          </p:cNvPr>
          <p:cNvSpPr/>
          <p:nvPr/>
        </p:nvSpPr>
        <p:spPr bwMode="auto">
          <a:xfrm>
            <a:off x="5856621" y="3388311"/>
            <a:ext cx="1473303" cy="3385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81DB3356-A157-46EB-B3A2-A3C11A8B7E12}"/>
              </a:ext>
            </a:extLst>
          </p:cNvPr>
          <p:cNvSpPr txBox="1"/>
          <p:nvPr/>
        </p:nvSpPr>
        <p:spPr>
          <a:xfrm>
            <a:off x="5853997" y="3399459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AMD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67" name="文字方塊 166">
            <a:extLst>
              <a:ext uri="{FF2B5EF4-FFF2-40B4-BE49-F238E27FC236}">
                <a16:creationId xmlns:a16="http://schemas.microsoft.com/office/drawing/2014/main" id="{19703DBC-130A-4645-9F2A-4316206C05BA}"/>
              </a:ext>
            </a:extLst>
          </p:cNvPr>
          <p:cNvSpPr txBox="1"/>
          <p:nvPr/>
        </p:nvSpPr>
        <p:spPr>
          <a:xfrm>
            <a:off x="5847464" y="3068230"/>
            <a:ext cx="1486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ROCm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2A4F9DA1-3AAD-439A-9C25-44C1CFC9178D}"/>
              </a:ext>
            </a:extLst>
          </p:cNvPr>
          <p:cNvSpPr/>
          <p:nvPr/>
        </p:nvSpPr>
        <p:spPr bwMode="auto">
          <a:xfrm>
            <a:off x="2503286" y="3943552"/>
            <a:ext cx="6640714" cy="93047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F6D06C93-A311-4879-B0A1-C02036611F80}"/>
              </a:ext>
            </a:extLst>
          </p:cNvPr>
          <p:cNvSpPr txBox="1"/>
          <p:nvPr/>
        </p:nvSpPr>
        <p:spPr>
          <a:xfrm>
            <a:off x="1278483" y="4063205"/>
            <a:ext cx="1721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Mother</a:t>
            </a:r>
          </a:p>
          <a:p>
            <a:r>
              <a:rPr lang="en-US" altLang="zh-TW" sz="1600" dirty="0"/>
              <a:t>Board</a:t>
            </a: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84347354-DF27-4AF8-9473-B82B4119B1FA}"/>
              </a:ext>
            </a:extLst>
          </p:cNvPr>
          <p:cNvSpPr/>
          <p:nvPr/>
        </p:nvSpPr>
        <p:spPr bwMode="auto">
          <a:xfrm>
            <a:off x="2659694" y="4034225"/>
            <a:ext cx="1527403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21380398-FCE5-46C0-B203-DAE53FB2BFA8}"/>
              </a:ext>
            </a:extLst>
          </p:cNvPr>
          <p:cNvSpPr txBox="1"/>
          <p:nvPr/>
        </p:nvSpPr>
        <p:spPr>
          <a:xfrm>
            <a:off x="2649770" y="4041919"/>
            <a:ext cx="1529390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/>
                </a:solidFill>
              </a:rPr>
              <a:t>ACL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54176DA5-0D1E-47BA-99E7-0277F6701272}"/>
              </a:ext>
            </a:extLst>
          </p:cNvPr>
          <p:cNvSpPr/>
          <p:nvPr/>
        </p:nvSpPr>
        <p:spPr bwMode="auto">
          <a:xfrm>
            <a:off x="2661656" y="4383261"/>
            <a:ext cx="1519750" cy="338554"/>
          </a:xfrm>
          <a:prstGeom prst="rect">
            <a:avLst/>
          </a:prstGeom>
          <a:solidFill>
            <a:srgbClr val="0091B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12E5A901-B929-4492-9A02-CE6FD85B9C61}"/>
              </a:ext>
            </a:extLst>
          </p:cNvPr>
          <p:cNvSpPr txBox="1"/>
          <p:nvPr/>
        </p:nvSpPr>
        <p:spPr>
          <a:xfrm>
            <a:off x="2661684" y="4392786"/>
            <a:ext cx="14755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ARM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A4F0FB6A-E18D-450A-AA1F-5B732DA582D9}"/>
              </a:ext>
            </a:extLst>
          </p:cNvPr>
          <p:cNvSpPr/>
          <p:nvPr/>
        </p:nvSpPr>
        <p:spPr bwMode="auto">
          <a:xfrm>
            <a:off x="5869749" y="4034225"/>
            <a:ext cx="1468190" cy="338554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4" name="文字方塊 193">
            <a:extLst>
              <a:ext uri="{FF2B5EF4-FFF2-40B4-BE49-F238E27FC236}">
                <a16:creationId xmlns:a16="http://schemas.microsoft.com/office/drawing/2014/main" id="{0D370422-F9EB-454A-A5F3-A05E19348A0B}"/>
              </a:ext>
            </a:extLst>
          </p:cNvPr>
          <p:cNvSpPr txBox="1"/>
          <p:nvPr/>
        </p:nvSpPr>
        <p:spPr>
          <a:xfrm>
            <a:off x="5859824" y="4041919"/>
            <a:ext cx="1470100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 err="1">
                <a:solidFill>
                  <a:schemeClr val="bg1"/>
                </a:solidFill>
              </a:rPr>
              <a:t>OpenVINO</a:t>
            </a:r>
            <a:endParaRPr lang="zh-TW" altLang="en-US" sz="1600" b="1" dirty="0">
              <a:solidFill>
                <a:schemeClr val="bg1"/>
              </a:solidFill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7FD59FC1-4E5B-4442-9A2F-A83A0CCA8377}"/>
              </a:ext>
            </a:extLst>
          </p:cNvPr>
          <p:cNvSpPr/>
          <p:nvPr/>
        </p:nvSpPr>
        <p:spPr bwMode="auto">
          <a:xfrm>
            <a:off x="5871710" y="4383261"/>
            <a:ext cx="1460834" cy="338554"/>
          </a:xfrm>
          <a:prstGeom prst="rect">
            <a:avLst/>
          </a:prstGeom>
          <a:solidFill>
            <a:srgbClr val="0071C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7" name="文字方塊 196">
            <a:extLst>
              <a:ext uri="{FF2B5EF4-FFF2-40B4-BE49-F238E27FC236}">
                <a16:creationId xmlns:a16="http://schemas.microsoft.com/office/drawing/2014/main" id="{93E9AE7C-A97E-41D4-84B4-73DB56C63452}"/>
              </a:ext>
            </a:extLst>
          </p:cNvPr>
          <p:cNvSpPr txBox="1"/>
          <p:nvPr/>
        </p:nvSpPr>
        <p:spPr>
          <a:xfrm>
            <a:off x="5871738" y="4392786"/>
            <a:ext cx="14183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Intel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46656CEF-CF5B-490D-9922-6AF7AA1873A8}"/>
              </a:ext>
            </a:extLst>
          </p:cNvPr>
          <p:cNvSpPr/>
          <p:nvPr/>
        </p:nvSpPr>
        <p:spPr bwMode="auto">
          <a:xfrm>
            <a:off x="4290143" y="4035390"/>
            <a:ext cx="147707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0C4E98DD-E8FD-4A88-8025-6FBCE50AD2A6}"/>
              </a:ext>
            </a:extLst>
          </p:cNvPr>
          <p:cNvSpPr txBox="1"/>
          <p:nvPr/>
        </p:nvSpPr>
        <p:spPr>
          <a:xfrm>
            <a:off x="4283610" y="4043084"/>
            <a:ext cx="1486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NeuronPilot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B836588A-886A-46AD-B427-542A5E48C78E}"/>
              </a:ext>
            </a:extLst>
          </p:cNvPr>
          <p:cNvSpPr/>
          <p:nvPr/>
        </p:nvSpPr>
        <p:spPr bwMode="auto">
          <a:xfrm>
            <a:off x="4296757" y="4381638"/>
            <a:ext cx="1473303" cy="338554"/>
          </a:xfrm>
          <a:prstGeom prst="rect">
            <a:avLst/>
          </a:prstGeom>
          <a:solidFill>
            <a:srgbClr val="F39F23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4F233F1B-E4CF-486F-AA31-69D3CF78A7F3}"/>
              </a:ext>
            </a:extLst>
          </p:cNvPr>
          <p:cNvSpPr txBox="1"/>
          <p:nvPr/>
        </p:nvSpPr>
        <p:spPr>
          <a:xfrm>
            <a:off x="4292363" y="4381638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MediaTek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35C61DF8-F0B3-4E7D-BA15-961CAB0640F4}"/>
              </a:ext>
            </a:extLst>
          </p:cNvPr>
          <p:cNvSpPr/>
          <p:nvPr/>
        </p:nvSpPr>
        <p:spPr bwMode="auto">
          <a:xfrm>
            <a:off x="7417286" y="4040968"/>
            <a:ext cx="1477072" cy="3385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65C7AA48-2A93-446B-A0F0-250DDDAC9CA9}"/>
              </a:ext>
            </a:extLst>
          </p:cNvPr>
          <p:cNvSpPr/>
          <p:nvPr/>
        </p:nvSpPr>
        <p:spPr bwMode="auto">
          <a:xfrm>
            <a:off x="7419910" y="4368743"/>
            <a:ext cx="1473303" cy="33855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3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04" name="文字方塊 203">
            <a:extLst>
              <a:ext uri="{FF2B5EF4-FFF2-40B4-BE49-F238E27FC236}">
                <a16:creationId xmlns:a16="http://schemas.microsoft.com/office/drawing/2014/main" id="{058436A7-0159-451C-9515-31511CBF836F}"/>
              </a:ext>
            </a:extLst>
          </p:cNvPr>
          <p:cNvSpPr txBox="1"/>
          <p:nvPr/>
        </p:nvSpPr>
        <p:spPr>
          <a:xfrm>
            <a:off x="7417286" y="4379891"/>
            <a:ext cx="151873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>
                <a:solidFill>
                  <a:schemeClr val="bg1"/>
                </a:solidFill>
              </a:rPr>
              <a:t>AMD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  <p:sp>
        <p:nvSpPr>
          <p:cNvPr id="205" name="文字方塊 204">
            <a:extLst>
              <a:ext uri="{FF2B5EF4-FFF2-40B4-BE49-F238E27FC236}">
                <a16:creationId xmlns:a16="http://schemas.microsoft.com/office/drawing/2014/main" id="{31E7A558-1B22-42FF-9305-1F7E2ACE70A8}"/>
              </a:ext>
            </a:extLst>
          </p:cNvPr>
          <p:cNvSpPr txBox="1"/>
          <p:nvPr/>
        </p:nvSpPr>
        <p:spPr>
          <a:xfrm>
            <a:off x="7410753" y="4048662"/>
            <a:ext cx="1486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500" b="1" dirty="0" err="1">
                <a:solidFill>
                  <a:schemeClr val="bg1"/>
                </a:solidFill>
              </a:rPr>
              <a:t>ZenDNN</a:t>
            </a:r>
            <a:endParaRPr lang="zh-TW" alt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851505"/>
      </p:ext>
    </p:extLst>
  </p:cSld>
  <p:clrMapOvr>
    <a:masterClrMapping/>
  </p:clrMapOvr>
</p:sld>
</file>

<file path=ppt/theme/theme1.xml><?xml version="1.0" encoding="utf-8"?>
<a:theme xmlns:a="http://schemas.openxmlformats.org/drawingml/2006/main" name="簡報內頁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TRI_pptA_中文_限閱版_169" id="{3B7F7F39-3A4B-914E-8EA4-856E9D0BCABE}" vid="{8925203A-4910-4044-8F90-7AB66467ED79}"/>
    </a:ext>
  </a:extLst>
</a:theme>
</file>

<file path=ppt/theme/theme2.xml><?xml version="1.0" encoding="utf-8"?>
<a:theme xmlns:a="http://schemas.openxmlformats.org/drawingml/2006/main" name="1_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5D35F6141B534892DDB72C1AF70815" ma:contentTypeVersion="3" ma:contentTypeDescription="Create a new document." ma:contentTypeScope="" ma:versionID="b659d664bf3ce40de54a2ffe6a34c0dd">
  <xsd:schema xmlns:xsd="http://www.w3.org/2001/XMLSchema" xmlns:xs="http://www.w3.org/2001/XMLSchema" xmlns:p="http://schemas.microsoft.com/office/2006/metadata/properties" xmlns:ns2="2ae71aaa-6310-4ecb-9baa-8d5cf672e3d2" targetNamespace="http://schemas.microsoft.com/office/2006/metadata/properties" ma:root="true" ma:fieldsID="87d9f9c2b21dd49a2636f8b6d55849ad" ns2:_="">
    <xsd:import namespace="2ae71aaa-6310-4ecb-9baa-8d5cf672e3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e71aaa-6310-4ecb-9baa-8d5cf672e3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ABC409-4141-477E-8EF5-C08D310ABB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5E0B4A-6262-452A-B0B9-4C3A8A4C81F3}">
  <ds:schemaRefs>
    <ds:schemaRef ds:uri="2ae71aaa-6310-4ecb-9baa-8d5cf672e3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簡報內頁</Template>
  <TotalTime>8340</TotalTime>
  <Words>32</Words>
  <Application>Microsoft Office PowerPoint</Application>
  <PresentationFormat>寬螢幕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Arial</vt:lpstr>
      <vt:lpstr>Calibri</vt:lpstr>
      <vt:lpstr>簡報內頁</vt:lpstr>
      <vt:lpstr>1_簡報內頁</vt:lpstr>
      <vt:lpstr>2_簡報內頁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FY113 院級前瞻競爭型計畫審查會議： 9/19 (二) T.智慧化致能技術</dc:title>
  <dc:creator>周嘉政</dc:creator>
  <cp:keywords>2008NewCIS</cp:keywords>
  <cp:lastModifiedBy>冠穎 陳</cp:lastModifiedBy>
  <cp:revision>350</cp:revision>
  <cp:lastPrinted>2024-06-12T05:11:54Z</cp:lastPrinted>
  <dcterms:created xsi:type="dcterms:W3CDTF">2023-09-14T03:21:30Z</dcterms:created>
  <dcterms:modified xsi:type="dcterms:W3CDTF">2024-10-09T10:25:36Z</dcterms:modified>
</cp:coreProperties>
</file>