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7" r:id="rId4"/>
    <p:sldId id="262" r:id="rId5"/>
    <p:sldId id="263" r:id="rId6"/>
    <p:sldId id="259" r:id="rId7"/>
    <p:sldId id="265" r:id="rId8"/>
    <p:sldId id="264" r:id="rId9"/>
    <p:sldId id="260" r:id="rId10"/>
    <p:sldId id="261" r:id="rId11"/>
    <p:sldId id="267" r:id="rId12"/>
    <p:sldId id="266" r:id="rId13"/>
    <p:sldId id="269" r:id="rId14"/>
    <p:sldId id="268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8bd2d3a27f6e94d9" providerId="LiveId" clId="{5B8E7034-34E7-418B-8B79-0AC1F8757CCF}"/>
    <pc:docChg chg="undo redo custSel addSld modSld sldOrd">
      <pc:chgData name="" userId="8bd2d3a27f6e94d9" providerId="LiveId" clId="{5B8E7034-34E7-418B-8B79-0AC1F8757CCF}" dt="2023-01-03T19:23:44.681" v="819" actId="1076"/>
      <pc:docMkLst>
        <pc:docMk/>
      </pc:docMkLst>
      <pc:sldChg chg="addSp modSp">
        <pc:chgData name="" userId="8bd2d3a27f6e94d9" providerId="LiveId" clId="{5B8E7034-34E7-418B-8B79-0AC1F8757CCF}" dt="2023-01-03T19:21:42.989" v="802" actId="207"/>
        <pc:sldMkLst>
          <pc:docMk/>
          <pc:sldMk cId="813771284" sldId="256"/>
        </pc:sldMkLst>
        <pc:spChg chg="mod">
          <ac:chgData name="" userId="8bd2d3a27f6e94d9" providerId="LiveId" clId="{5B8E7034-34E7-418B-8B79-0AC1F8757CCF}" dt="2023-01-03T19:21:42.989" v="802" actId="207"/>
          <ac:spMkLst>
            <pc:docMk/>
            <pc:sldMk cId="813771284" sldId="256"/>
            <ac:spMk id="2" creationId="{1A85DDC1-CEE0-4B89-8322-291396AF0EF1}"/>
          </ac:spMkLst>
        </pc:spChg>
        <pc:spChg chg="mod">
          <ac:chgData name="" userId="8bd2d3a27f6e94d9" providerId="LiveId" clId="{5B8E7034-34E7-418B-8B79-0AC1F8757CCF}" dt="2023-01-03T19:21:08.105" v="797" actId="1076"/>
          <ac:spMkLst>
            <pc:docMk/>
            <pc:sldMk cId="813771284" sldId="256"/>
            <ac:spMk id="3" creationId="{D18F219A-0392-40D5-B061-FB00A784C383}"/>
          </ac:spMkLst>
        </pc:spChg>
        <pc:spChg chg="add mod">
          <ac:chgData name="" userId="8bd2d3a27f6e94d9" providerId="LiveId" clId="{5B8E7034-34E7-418B-8B79-0AC1F8757CCF}" dt="2023-01-03T19:21:20.505" v="799" actId="1076"/>
          <ac:spMkLst>
            <pc:docMk/>
            <pc:sldMk cId="813771284" sldId="256"/>
            <ac:spMk id="4" creationId="{760D5600-BE7B-4472-A7DB-9A65C498BB50}"/>
          </ac:spMkLst>
        </pc:spChg>
      </pc:sldChg>
      <pc:sldChg chg="addSp delSp modSp ord">
        <pc:chgData name="" userId="8bd2d3a27f6e94d9" providerId="LiveId" clId="{5B8E7034-34E7-418B-8B79-0AC1F8757CCF}" dt="2023-01-03T16:33:58.002" v="247" actId="1076"/>
        <pc:sldMkLst>
          <pc:docMk/>
          <pc:sldMk cId="585578274" sldId="257"/>
        </pc:sldMkLst>
        <pc:spChg chg="mod">
          <ac:chgData name="" userId="8bd2d3a27f6e94d9" providerId="LiveId" clId="{5B8E7034-34E7-418B-8B79-0AC1F8757CCF}" dt="2023-01-03T16:33:55.610" v="246" actId="1076"/>
          <ac:spMkLst>
            <pc:docMk/>
            <pc:sldMk cId="585578274" sldId="257"/>
            <ac:spMk id="2" creationId="{CE01E009-B9D7-472F-8FE3-82ED3CD76906}"/>
          </ac:spMkLst>
        </pc:spChg>
        <pc:spChg chg="del">
          <ac:chgData name="" userId="8bd2d3a27f6e94d9" providerId="LiveId" clId="{5B8E7034-34E7-418B-8B79-0AC1F8757CCF}" dt="2023-01-03T15:15:06.620" v="160"/>
          <ac:spMkLst>
            <pc:docMk/>
            <pc:sldMk cId="585578274" sldId="257"/>
            <ac:spMk id="3" creationId="{96468250-800B-4099-B6B7-5E6463AF989E}"/>
          </ac:spMkLst>
        </pc:spChg>
        <pc:picChg chg="add mod">
          <ac:chgData name="" userId="8bd2d3a27f6e94d9" providerId="LiveId" clId="{5B8E7034-34E7-418B-8B79-0AC1F8757CCF}" dt="2023-01-03T16:33:58.002" v="247" actId="1076"/>
          <ac:picMkLst>
            <pc:docMk/>
            <pc:sldMk cId="585578274" sldId="257"/>
            <ac:picMk id="4" creationId="{21BCA555-2963-4B29-ABCB-133E649C55CD}"/>
          </ac:picMkLst>
        </pc:picChg>
      </pc:sldChg>
      <pc:sldChg chg="modSp">
        <pc:chgData name="" userId="8bd2d3a27f6e94d9" providerId="LiveId" clId="{5B8E7034-34E7-418B-8B79-0AC1F8757CCF}" dt="2023-01-03T19:23:44.681" v="819" actId="1076"/>
        <pc:sldMkLst>
          <pc:docMk/>
          <pc:sldMk cId="586387445" sldId="258"/>
        </pc:sldMkLst>
        <pc:spChg chg="mod">
          <ac:chgData name="" userId="8bd2d3a27f6e94d9" providerId="LiveId" clId="{5B8E7034-34E7-418B-8B79-0AC1F8757CCF}" dt="2023-01-03T15:17:31.677" v="169" actId="1076"/>
          <ac:spMkLst>
            <pc:docMk/>
            <pc:sldMk cId="586387445" sldId="258"/>
            <ac:spMk id="2" creationId="{23D3C597-01C5-4DA9-810F-4207314AE04E}"/>
          </ac:spMkLst>
        </pc:spChg>
        <pc:spChg chg="mod">
          <ac:chgData name="" userId="8bd2d3a27f6e94d9" providerId="LiveId" clId="{5B8E7034-34E7-418B-8B79-0AC1F8757CCF}" dt="2023-01-03T19:23:44.681" v="819" actId="1076"/>
          <ac:spMkLst>
            <pc:docMk/>
            <pc:sldMk cId="586387445" sldId="258"/>
            <ac:spMk id="3" creationId="{D598E373-0E92-4D05-8D1F-91C0DE5A0EB1}"/>
          </ac:spMkLst>
        </pc:spChg>
      </pc:sldChg>
      <pc:sldChg chg="addSp delSp modSp add">
        <pc:chgData name="" userId="8bd2d3a27f6e94d9" providerId="LiveId" clId="{5B8E7034-34E7-418B-8B79-0AC1F8757CCF}" dt="2023-01-03T17:29:59.116" v="341" actId="20577"/>
        <pc:sldMkLst>
          <pc:docMk/>
          <pc:sldMk cId="2096667774" sldId="259"/>
        </pc:sldMkLst>
        <pc:spChg chg="mod">
          <ac:chgData name="" userId="8bd2d3a27f6e94d9" providerId="LiveId" clId="{5B8E7034-34E7-418B-8B79-0AC1F8757CCF}" dt="2023-01-03T16:59:22.553" v="276" actId="20577"/>
          <ac:spMkLst>
            <pc:docMk/>
            <pc:sldMk cId="2096667774" sldId="259"/>
            <ac:spMk id="2" creationId="{23D3C597-01C5-4DA9-810F-4207314AE04E}"/>
          </ac:spMkLst>
        </pc:spChg>
        <pc:spChg chg="del mod">
          <ac:chgData name="" userId="8bd2d3a27f6e94d9" providerId="LiveId" clId="{5B8E7034-34E7-418B-8B79-0AC1F8757CCF}" dt="2023-01-03T17:04:21.109" v="278"/>
          <ac:spMkLst>
            <pc:docMk/>
            <pc:sldMk cId="2096667774" sldId="259"/>
            <ac:spMk id="3" creationId="{D598E373-0E92-4D05-8D1F-91C0DE5A0EB1}"/>
          </ac:spMkLst>
        </pc:spChg>
        <pc:spChg chg="add mod">
          <ac:chgData name="" userId="8bd2d3a27f6e94d9" providerId="LiveId" clId="{5B8E7034-34E7-418B-8B79-0AC1F8757CCF}" dt="2023-01-03T17:29:59.116" v="341" actId="20577"/>
          <ac:spMkLst>
            <pc:docMk/>
            <pc:sldMk cId="2096667774" sldId="259"/>
            <ac:spMk id="6" creationId="{44867A8C-455C-4C0A-A2D3-A1AA89866678}"/>
          </ac:spMkLst>
        </pc:spChg>
        <pc:picChg chg="add del mod">
          <ac:chgData name="" userId="8bd2d3a27f6e94d9" providerId="LiveId" clId="{5B8E7034-34E7-418B-8B79-0AC1F8757CCF}" dt="2023-01-03T17:25:07.672" v="281" actId="478"/>
          <ac:picMkLst>
            <pc:docMk/>
            <pc:sldMk cId="2096667774" sldId="259"/>
            <ac:picMk id="4" creationId="{2D0907E4-A9E4-459C-A36E-57FE6A50A344}"/>
          </ac:picMkLst>
        </pc:picChg>
      </pc:sldChg>
      <pc:sldChg chg="addSp delSp modSp add">
        <pc:chgData name="" userId="8bd2d3a27f6e94d9" providerId="LiveId" clId="{5B8E7034-34E7-418B-8B79-0AC1F8757CCF}" dt="2023-01-03T18:07:57.295" v="442" actId="1076"/>
        <pc:sldMkLst>
          <pc:docMk/>
          <pc:sldMk cId="1504035754" sldId="260"/>
        </pc:sldMkLst>
        <pc:spChg chg="mod">
          <ac:chgData name="" userId="8bd2d3a27f6e94d9" providerId="LiveId" clId="{5B8E7034-34E7-418B-8B79-0AC1F8757CCF}" dt="2023-01-03T18:07:50.238" v="441" actId="113"/>
          <ac:spMkLst>
            <pc:docMk/>
            <pc:sldMk cId="1504035754" sldId="260"/>
            <ac:spMk id="2" creationId="{23D3C597-01C5-4DA9-810F-4207314AE04E}"/>
          </ac:spMkLst>
        </pc:spChg>
        <pc:spChg chg="del mod">
          <ac:chgData name="" userId="8bd2d3a27f6e94d9" providerId="LiveId" clId="{5B8E7034-34E7-418B-8B79-0AC1F8757CCF}" dt="2023-01-03T18:06:24.349" v="432"/>
          <ac:spMkLst>
            <pc:docMk/>
            <pc:sldMk cId="1504035754" sldId="260"/>
            <ac:spMk id="3" creationId="{D598E373-0E92-4D05-8D1F-91C0DE5A0EB1}"/>
          </ac:spMkLst>
        </pc:spChg>
        <pc:picChg chg="add mod">
          <ac:chgData name="" userId="8bd2d3a27f6e94d9" providerId="LiveId" clId="{5B8E7034-34E7-418B-8B79-0AC1F8757CCF}" dt="2023-01-03T18:07:57.295" v="442" actId="1076"/>
          <ac:picMkLst>
            <pc:docMk/>
            <pc:sldMk cId="1504035754" sldId="260"/>
            <ac:picMk id="4" creationId="{6F2A2FD4-2E4E-4C21-8571-7970D8130549}"/>
          </ac:picMkLst>
        </pc:picChg>
      </pc:sldChg>
      <pc:sldChg chg="addSp delSp modSp add">
        <pc:chgData name="" userId="8bd2d3a27f6e94d9" providerId="LiveId" clId="{5B8E7034-34E7-418B-8B79-0AC1F8757CCF}" dt="2023-01-03T18:12:28.538" v="463" actId="1076"/>
        <pc:sldMkLst>
          <pc:docMk/>
          <pc:sldMk cId="4192061482" sldId="261"/>
        </pc:sldMkLst>
        <pc:spChg chg="mod">
          <ac:chgData name="" userId="8bd2d3a27f6e94d9" providerId="LiveId" clId="{5B8E7034-34E7-418B-8B79-0AC1F8757CCF}" dt="2023-01-03T18:09:31.578" v="448" actId="20577"/>
          <ac:spMkLst>
            <pc:docMk/>
            <pc:sldMk cId="4192061482" sldId="261"/>
            <ac:spMk id="2" creationId="{23D3C597-01C5-4DA9-810F-4207314AE04E}"/>
          </ac:spMkLst>
        </pc:spChg>
        <pc:spChg chg="del mod">
          <ac:chgData name="" userId="8bd2d3a27f6e94d9" providerId="LiveId" clId="{5B8E7034-34E7-418B-8B79-0AC1F8757CCF}" dt="2023-01-03T18:09:33.638" v="449"/>
          <ac:spMkLst>
            <pc:docMk/>
            <pc:sldMk cId="4192061482" sldId="261"/>
            <ac:spMk id="3" creationId="{D598E373-0E92-4D05-8D1F-91C0DE5A0EB1}"/>
          </ac:spMkLst>
        </pc:spChg>
        <pc:picChg chg="add mod">
          <ac:chgData name="" userId="8bd2d3a27f6e94d9" providerId="LiveId" clId="{5B8E7034-34E7-418B-8B79-0AC1F8757CCF}" dt="2023-01-03T18:12:28.538" v="463" actId="1076"/>
          <ac:picMkLst>
            <pc:docMk/>
            <pc:sldMk cId="4192061482" sldId="261"/>
            <ac:picMk id="4" creationId="{E371D93D-6351-4496-BE7A-C51F9B549B9E}"/>
          </ac:picMkLst>
        </pc:picChg>
      </pc:sldChg>
      <pc:sldChg chg="addSp delSp modSp add">
        <pc:chgData name="" userId="8bd2d3a27f6e94d9" providerId="LiveId" clId="{5B8E7034-34E7-418B-8B79-0AC1F8757CCF}" dt="2023-01-03T15:26:21.232" v="221" actId="1076"/>
        <pc:sldMkLst>
          <pc:docMk/>
          <pc:sldMk cId="2804616077" sldId="262"/>
        </pc:sldMkLst>
        <pc:spChg chg="mod">
          <ac:chgData name="" userId="8bd2d3a27f6e94d9" providerId="LiveId" clId="{5B8E7034-34E7-418B-8B79-0AC1F8757CCF}" dt="2023-01-03T15:26:21.232" v="221" actId="1076"/>
          <ac:spMkLst>
            <pc:docMk/>
            <pc:sldMk cId="2804616077" sldId="262"/>
            <ac:spMk id="2" creationId="{CE01E009-B9D7-472F-8FE3-82ED3CD76906}"/>
          </ac:spMkLst>
        </pc:spChg>
        <pc:spChg chg="add del mod">
          <ac:chgData name="" userId="8bd2d3a27f6e94d9" providerId="LiveId" clId="{5B8E7034-34E7-418B-8B79-0AC1F8757CCF}" dt="2023-01-03T15:21:52.271" v="196"/>
          <ac:spMkLst>
            <pc:docMk/>
            <pc:sldMk cId="2804616077" sldId="262"/>
            <ac:spMk id="5" creationId="{4CFB33AC-83F4-48F4-842A-8BBA6F5EA1DA}"/>
          </ac:spMkLst>
        </pc:spChg>
        <pc:picChg chg="del">
          <ac:chgData name="" userId="8bd2d3a27f6e94d9" providerId="LiveId" clId="{5B8E7034-34E7-418B-8B79-0AC1F8757CCF}" dt="2023-01-03T15:20:44.270" v="195" actId="478"/>
          <ac:picMkLst>
            <pc:docMk/>
            <pc:sldMk cId="2804616077" sldId="262"/>
            <ac:picMk id="4" creationId="{21BCA555-2963-4B29-ABCB-133E649C55CD}"/>
          </ac:picMkLst>
        </pc:picChg>
        <pc:picChg chg="add mod">
          <ac:chgData name="" userId="8bd2d3a27f6e94d9" providerId="LiveId" clId="{5B8E7034-34E7-418B-8B79-0AC1F8757CCF}" dt="2023-01-03T15:26:18.382" v="220" actId="1076"/>
          <ac:picMkLst>
            <pc:docMk/>
            <pc:sldMk cId="2804616077" sldId="262"/>
            <ac:picMk id="6" creationId="{623A91CC-90CB-4050-AC28-18D21926966A}"/>
          </ac:picMkLst>
        </pc:picChg>
      </pc:sldChg>
      <pc:sldChg chg="addSp delSp modSp add">
        <pc:chgData name="" userId="8bd2d3a27f6e94d9" providerId="LiveId" clId="{5B8E7034-34E7-418B-8B79-0AC1F8757CCF}" dt="2023-01-03T15:27:10.494" v="233" actId="1076"/>
        <pc:sldMkLst>
          <pc:docMk/>
          <pc:sldMk cId="4092610263" sldId="263"/>
        </pc:sldMkLst>
        <pc:spChg chg="mod">
          <ac:chgData name="" userId="8bd2d3a27f6e94d9" providerId="LiveId" clId="{5B8E7034-34E7-418B-8B79-0AC1F8757CCF}" dt="2023-01-03T15:27:05.422" v="231" actId="1076"/>
          <ac:spMkLst>
            <pc:docMk/>
            <pc:sldMk cId="4092610263" sldId="263"/>
            <ac:spMk id="2" creationId="{CE01E009-B9D7-472F-8FE3-82ED3CD76906}"/>
          </ac:spMkLst>
        </pc:spChg>
        <pc:spChg chg="add del mod">
          <ac:chgData name="" userId="8bd2d3a27f6e94d9" providerId="LiveId" clId="{5B8E7034-34E7-418B-8B79-0AC1F8757CCF}" dt="2023-01-03T15:22:44.608" v="205"/>
          <ac:spMkLst>
            <pc:docMk/>
            <pc:sldMk cId="4092610263" sldId="263"/>
            <ac:spMk id="4" creationId="{FD3C70C8-D9D2-42E1-9E8E-291EE514E914}"/>
          </ac:spMkLst>
        </pc:spChg>
        <pc:picChg chg="add mod">
          <ac:chgData name="" userId="8bd2d3a27f6e94d9" providerId="LiveId" clId="{5B8E7034-34E7-418B-8B79-0AC1F8757CCF}" dt="2023-01-03T15:27:10.494" v="233" actId="1076"/>
          <ac:picMkLst>
            <pc:docMk/>
            <pc:sldMk cId="4092610263" sldId="263"/>
            <ac:picMk id="5" creationId="{ABD13F51-5ED4-46FB-B763-8E3EC84EE79A}"/>
          </ac:picMkLst>
        </pc:picChg>
        <pc:picChg chg="del">
          <ac:chgData name="" userId="8bd2d3a27f6e94d9" providerId="LiveId" clId="{5B8E7034-34E7-418B-8B79-0AC1F8757CCF}" dt="2023-01-03T15:22:43.020" v="204" actId="478"/>
          <ac:picMkLst>
            <pc:docMk/>
            <pc:sldMk cId="4092610263" sldId="263"/>
            <ac:picMk id="6" creationId="{623A91CC-90CB-4050-AC28-18D21926966A}"/>
          </ac:picMkLst>
        </pc:picChg>
      </pc:sldChg>
      <pc:sldChg chg="addSp modSp add">
        <pc:chgData name="" userId="8bd2d3a27f6e94d9" providerId="LiveId" clId="{5B8E7034-34E7-418B-8B79-0AC1F8757CCF}" dt="2023-01-03T17:38:57.634" v="359" actId="1076"/>
        <pc:sldMkLst>
          <pc:docMk/>
          <pc:sldMk cId="2039836011" sldId="264"/>
        </pc:sldMkLst>
        <pc:spChg chg="mod">
          <ac:chgData name="" userId="8bd2d3a27f6e94d9" providerId="LiveId" clId="{5B8E7034-34E7-418B-8B79-0AC1F8757CCF}" dt="2023-01-03T17:30:19.822" v="348" actId="20577"/>
          <ac:spMkLst>
            <pc:docMk/>
            <pc:sldMk cId="2039836011" sldId="264"/>
            <ac:spMk id="2" creationId="{23D3C597-01C5-4DA9-810F-4207314AE04E}"/>
          </ac:spMkLst>
        </pc:spChg>
        <pc:picChg chg="add mod">
          <ac:chgData name="" userId="8bd2d3a27f6e94d9" providerId="LiveId" clId="{5B8E7034-34E7-418B-8B79-0AC1F8757CCF}" dt="2023-01-03T17:38:55.090" v="358" actId="1076"/>
          <ac:picMkLst>
            <pc:docMk/>
            <pc:sldMk cId="2039836011" sldId="264"/>
            <ac:picMk id="3" creationId="{B7633C3B-D89D-49CC-AE38-6EEB0B6B034F}"/>
          </ac:picMkLst>
        </pc:picChg>
        <pc:picChg chg="mod">
          <ac:chgData name="" userId="8bd2d3a27f6e94d9" providerId="LiveId" clId="{5B8E7034-34E7-418B-8B79-0AC1F8757CCF}" dt="2023-01-03T17:38:57.634" v="359" actId="1076"/>
          <ac:picMkLst>
            <pc:docMk/>
            <pc:sldMk cId="2039836011" sldId="264"/>
            <ac:picMk id="4" creationId="{2D0907E4-A9E4-459C-A36E-57FE6A50A344}"/>
          </ac:picMkLst>
        </pc:picChg>
      </pc:sldChg>
      <pc:sldChg chg="modSp add">
        <pc:chgData name="" userId="8bd2d3a27f6e94d9" providerId="LiveId" clId="{5B8E7034-34E7-418B-8B79-0AC1F8757CCF}" dt="2023-01-03T17:56:20.193" v="416" actId="1076"/>
        <pc:sldMkLst>
          <pc:docMk/>
          <pc:sldMk cId="770084105" sldId="265"/>
        </pc:sldMkLst>
        <pc:spChg chg="mod">
          <ac:chgData name="" userId="8bd2d3a27f6e94d9" providerId="LiveId" clId="{5B8E7034-34E7-418B-8B79-0AC1F8757CCF}" dt="2023-01-03T17:46:27.588" v="389" actId="20577"/>
          <ac:spMkLst>
            <pc:docMk/>
            <pc:sldMk cId="770084105" sldId="265"/>
            <ac:spMk id="2" creationId="{23D3C597-01C5-4DA9-810F-4207314AE04E}"/>
          </ac:spMkLst>
        </pc:spChg>
        <pc:spChg chg="mod">
          <ac:chgData name="" userId="8bd2d3a27f6e94d9" providerId="LiveId" clId="{5B8E7034-34E7-418B-8B79-0AC1F8757CCF}" dt="2023-01-03T17:56:20.193" v="416" actId="1076"/>
          <ac:spMkLst>
            <pc:docMk/>
            <pc:sldMk cId="770084105" sldId="265"/>
            <ac:spMk id="6" creationId="{44867A8C-455C-4C0A-A2D3-A1AA89866678}"/>
          </ac:spMkLst>
        </pc:spChg>
      </pc:sldChg>
      <pc:sldChg chg="addSp delSp modSp add">
        <pc:chgData name="" userId="8bd2d3a27f6e94d9" providerId="LiveId" clId="{5B8E7034-34E7-418B-8B79-0AC1F8757CCF}" dt="2023-01-03T19:03:18.998" v="554" actId="1076"/>
        <pc:sldMkLst>
          <pc:docMk/>
          <pc:sldMk cId="773910438" sldId="266"/>
        </pc:sldMkLst>
        <pc:spChg chg="mod">
          <ac:chgData name="" userId="8bd2d3a27f6e94d9" providerId="LiveId" clId="{5B8E7034-34E7-418B-8B79-0AC1F8757CCF}" dt="2023-01-03T19:03:05.716" v="549" actId="1076"/>
          <ac:spMkLst>
            <pc:docMk/>
            <pc:sldMk cId="773910438" sldId="266"/>
            <ac:spMk id="2" creationId="{23D3C597-01C5-4DA9-810F-4207314AE04E}"/>
          </ac:spMkLst>
        </pc:spChg>
        <pc:spChg chg="del mod">
          <ac:chgData name="" userId="8bd2d3a27f6e94d9" providerId="LiveId" clId="{5B8E7034-34E7-418B-8B79-0AC1F8757CCF}" dt="2023-01-03T19:02:50.325" v="543"/>
          <ac:spMkLst>
            <pc:docMk/>
            <pc:sldMk cId="773910438" sldId="266"/>
            <ac:spMk id="3" creationId="{D598E373-0E92-4D05-8D1F-91C0DE5A0EB1}"/>
          </ac:spMkLst>
        </pc:spChg>
        <pc:picChg chg="add mod">
          <ac:chgData name="" userId="8bd2d3a27f6e94d9" providerId="LiveId" clId="{5B8E7034-34E7-418B-8B79-0AC1F8757CCF}" dt="2023-01-03T19:03:18.998" v="554" actId="1076"/>
          <ac:picMkLst>
            <pc:docMk/>
            <pc:sldMk cId="773910438" sldId="266"/>
            <ac:picMk id="4" creationId="{30643C2E-818F-4C78-A720-A42FA26728B7}"/>
          </ac:picMkLst>
        </pc:picChg>
      </pc:sldChg>
      <pc:sldChg chg="modSp add">
        <pc:chgData name="" userId="8bd2d3a27f6e94d9" providerId="LiveId" clId="{5B8E7034-34E7-418B-8B79-0AC1F8757CCF}" dt="2023-01-03T18:59:32.928" v="534" actId="120"/>
        <pc:sldMkLst>
          <pc:docMk/>
          <pc:sldMk cId="3721550322" sldId="267"/>
        </pc:sldMkLst>
        <pc:spChg chg="mod">
          <ac:chgData name="" userId="8bd2d3a27f6e94d9" providerId="LiveId" clId="{5B8E7034-34E7-418B-8B79-0AC1F8757CCF}" dt="2023-01-03T18:54:54.632" v="484" actId="20577"/>
          <ac:spMkLst>
            <pc:docMk/>
            <pc:sldMk cId="3721550322" sldId="267"/>
            <ac:spMk id="2" creationId="{23D3C597-01C5-4DA9-810F-4207314AE04E}"/>
          </ac:spMkLst>
        </pc:spChg>
        <pc:spChg chg="mod">
          <ac:chgData name="" userId="8bd2d3a27f6e94d9" providerId="LiveId" clId="{5B8E7034-34E7-418B-8B79-0AC1F8757CCF}" dt="2023-01-03T18:59:32.928" v="534" actId="120"/>
          <ac:spMkLst>
            <pc:docMk/>
            <pc:sldMk cId="3721550322" sldId="267"/>
            <ac:spMk id="3" creationId="{D598E373-0E92-4D05-8D1F-91C0DE5A0EB1}"/>
          </ac:spMkLst>
        </pc:spChg>
      </pc:sldChg>
      <pc:sldChg chg="addSp delSp modSp add">
        <pc:chgData name="" userId="8bd2d3a27f6e94d9" providerId="LiveId" clId="{5B8E7034-34E7-418B-8B79-0AC1F8757CCF}" dt="2023-01-03T19:12:21.274" v="690" actId="1076"/>
        <pc:sldMkLst>
          <pc:docMk/>
          <pc:sldMk cId="3933302203" sldId="268"/>
        </pc:sldMkLst>
        <pc:spChg chg="mod">
          <ac:chgData name="" userId="8bd2d3a27f6e94d9" providerId="LiveId" clId="{5B8E7034-34E7-418B-8B79-0AC1F8757CCF}" dt="2023-01-03T19:12:21.274" v="690" actId="1076"/>
          <ac:spMkLst>
            <pc:docMk/>
            <pc:sldMk cId="3933302203" sldId="268"/>
            <ac:spMk id="2" creationId="{23D3C597-01C5-4DA9-810F-4207314AE04E}"/>
          </ac:spMkLst>
        </pc:spChg>
        <pc:spChg chg="del mod">
          <ac:chgData name="" userId="8bd2d3a27f6e94d9" providerId="LiveId" clId="{5B8E7034-34E7-418B-8B79-0AC1F8757CCF}" dt="2023-01-03T19:09:29.238" v="644"/>
          <ac:spMkLst>
            <pc:docMk/>
            <pc:sldMk cId="3933302203" sldId="268"/>
            <ac:spMk id="3" creationId="{D598E373-0E92-4D05-8D1F-91C0DE5A0EB1}"/>
          </ac:spMkLst>
        </pc:spChg>
        <pc:picChg chg="add mod">
          <ac:chgData name="" userId="8bd2d3a27f6e94d9" providerId="LiveId" clId="{5B8E7034-34E7-418B-8B79-0AC1F8757CCF}" dt="2023-01-03T19:12:15.620" v="689" actId="1076"/>
          <ac:picMkLst>
            <pc:docMk/>
            <pc:sldMk cId="3933302203" sldId="268"/>
            <ac:picMk id="4" creationId="{9DD636A6-1E1A-49DD-B78A-BD22E64A38F6}"/>
          </ac:picMkLst>
        </pc:picChg>
        <pc:picChg chg="add mod">
          <ac:chgData name="" userId="8bd2d3a27f6e94d9" providerId="LiveId" clId="{5B8E7034-34E7-418B-8B79-0AC1F8757CCF}" dt="2023-01-03T19:12:13.619" v="688" actId="1076"/>
          <ac:picMkLst>
            <pc:docMk/>
            <pc:sldMk cId="3933302203" sldId="268"/>
            <ac:picMk id="5" creationId="{1E402FE3-4468-49C1-88B9-A78301EB9F8F}"/>
          </ac:picMkLst>
        </pc:picChg>
      </pc:sldChg>
      <pc:sldChg chg="addSp delSp modSp add">
        <pc:chgData name="" userId="8bd2d3a27f6e94d9" providerId="LiveId" clId="{5B8E7034-34E7-418B-8B79-0AC1F8757CCF}" dt="2023-01-03T19:08:11.821" v="642" actId="1076"/>
        <pc:sldMkLst>
          <pc:docMk/>
          <pc:sldMk cId="1758628720" sldId="269"/>
        </pc:sldMkLst>
        <pc:spChg chg="mod">
          <ac:chgData name="" userId="8bd2d3a27f6e94d9" providerId="LiveId" clId="{5B8E7034-34E7-418B-8B79-0AC1F8757CCF}" dt="2023-01-03T19:07:16.393" v="637" actId="1076"/>
          <ac:spMkLst>
            <pc:docMk/>
            <pc:sldMk cId="1758628720" sldId="269"/>
            <ac:spMk id="2" creationId="{23D3C597-01C5-4DA9-810F-4207314AE04E}"/>
          </ac:spMkLst>
        </pc:spChg>
        <pc:spChg chg="del mod">
          <ac:chgData name="" userId="8bd2d3a27f6e94d9" providerId="LiveId" clId="{5B8E7034-34E7-418B-8B79-0AC1F8757CCF}" dt="2023-01-03T19:04:56.700" v="580"/>
          <ac:spMkLst>
            <pc:docMk/>
            <pc:sldMk cId="1758628720" sldId="269"/>
            <ac:spMk id="3" creationId="{D598E373-0E92-4D05-8D1F-91C0DE5A0EB1}"/>
          </ac:spMkLst>
        </pc:spChg>
        <pc:spChg chg="add mod">
          <ac:chgData name="" userId="8bd2d3a27f6e94d9" providerId="LiveId" clId="{5B8E7034-34E7-418B-8B79-0AC1F8757CCF}" dt="2023-01-03T19:08:01.847" v="640" actId="1076"/>
          <ac:spMkLst>
            <pc:docMk/>
            <pc:sldMk cId="1758628720" sldId="269"/>
            <ac:spMk id="6" creationId="{BC5865DD-D4B0-4922-ACA8-D482F12FB9D0}"/>
          </ac:spMkLst>
        </pc:spChg>
        <pc:picChg chg="add del mod">
          <ac:chgData name="" userId="8bd2d3a27f6e94d9" providerId="LiveId" clId="{5B8E7034-34E7-418B-8B79-0AC1F8757CCF}" dt="2023-01-03T19:05:14.301" v="585" actId="478"/>
          <ac:picMkLst>
            <pc:docMk/>
            <pc:sldMk cId="1758628720" sldId="269"/>
            <ac:picMk id="4" creationId="{28C252CE-FC82-48A8-822F-F2F753CB4479}"/>
          </ac:picMkLst>
        </pc:picChg>
        <pc:picChg chg="add mod">
          <ac:chgData name="" userId="8bd2d3a27f6e94d9" providerId="LiveId" clId="{5B8E7034-34E7-418B-8B79-0AC1F8757CCF}" dt="2023-01-03T19:08:11.821" v="642" actId="1076"/>
          <ac:picMkLst>
            <pc:docMk/>
            <pc:sldMk cId="1758628720" sldId="269"/>
            <ac:picMk id="7" creationId="{5F3FCBF7-3B44-4184-B16A-769FDE2642A1}"/>
          </ac:picMkLst>
        </pc:picChg>
      </pc:sldChg>
      <pc:sldChg chg="addSp delSp modSp add">
        <pc:chgData name="" userId="8bd2d3a27f6e94d9" providerId="LiveId" clId="{5B8E7034-34E7-418B-8B79-0AC1F8757CCF}" dt="2023-01-03T19:15:50.743" v="715" actId="1076"/>
        <pc:sldMkLst>
          <pc:docMk/>
          <pc:sldMk cId="3262633062" sldId="270"/>
        </pc:sldMkLst>
        <pc:spChg chg="mod">
          <ac:chgData name="" userId="8bd2d3a27f6e94d9" providerId="LiveId" clId="{5B8E7034-34E7-418B-8B79-0AC1F8757CCF}" dt="2023-01-03T19:15:42.220" v="713" actId="1076"/>
          <ac:spMkLst>
            <pc:docMk/>
            <pc:sldMk cId="3262633062" sldId="270"/>
            <ac:spMk id="2" creationId="{23D3C597-01C5-4DA9-810F-4207314AE04E}"/>
          </ac:spMkLst>
        </pc:spChg>
        <pc:spChg chg="del mod">
          <ac:chgData name="" userId="8bd2d3a27f6e94d9" providerId="LiveId" clId="{5B8E7034-34E7-418B-8B79-0AC1F8757CCF}" dt="2023-01-03T19:14:54.501" v="703"/>
          <ac:spMkLst>
            <pc:docMk/>
            <pc:sldMk cId="3262633062" sldId="270"/>
            <ac:spMk id="3" creationId="{D598E373-0E92-4D05-8D1F-91C0DE5A0EB1}"/>
          </ac:spMkLst>
        </pc:spChg>
        <pc:picChg chg="add mod">
          <ac:chgData name="" userId="8bd2d3a27f6e94d9" providerId="LiveId" clId="{5B8E7034-34E7-418B-8B79-0AC1F8757CCF}" dt="2023-01-03T19:15:50.743" v="715" actId="1076"/>
          <ac:picMkLst>
            <pc:docMk/>
            <pc:sldMk cId="3262633062" sldId="270"/>
            <ac:picMk id="4" creationId="{6EE08F86-07E3-4AE4-A158-88065543D18B}"/>
          </ac:picMkLst>
        </pc:picChg>
      </pc:sldChg>
      <pc:sldChg chg="addSp modSp add">
        <pc:chgData name="" userId="8bd2d3a27f6e94d9" providerId="LiveId" clId="{5B8E7034-34E7-418B-8B79-0AC1F8757CCF}" dt="2023-01-03T19:17:58.147" v="724" actId="1076"/>
        <pc:sldMkLst>
          <pc:docMk/>
          <pc:sldMk cId="1689719634" sldId="271"/>
        </pc:sldMkLst>
        <pc:spChg chg="mod">
          <ac:chgData name="" userId="8bd2d3a27f6e94d9" providerId="LiveId" clId="{5B8E7034-34E7-418B-8B79-0AC1F8757CCF}" dt="2023-01-03T19:17:44.836" v="721" actId="6549"/>
          <ac:spMkLst>
            <pc:docMk/>
            <pc:sldMk cId="1689719634" sldId="271"/>
            <ac:spMk id="2" creationId="{23D3C597-01C5-4DA9-810F-4207314AE04E}"/>
          </ac:spMkLst>
        </pc:spChg>
        <pc:spChg chg="mod">
          <ac:chgData name="" userId="8bd2d3a27f6e94d9" providerId="LiveId" clId="{5B8E7034-34E7-418B-8B79-0AC1F8757CCF}" dt="2023-01-03T19:17:41.210" v="717" actId="20577"/>
          <ac:spMkLst>
            <pc:docMk/>
            <pc:sldMk cId="1689719634" sldId="271"/>
            <ac:spMk id="3" creationId="{D598E373-0E92-4D05-8D1F-91C0DE5A0EB1}"/>
          </ac:spMkLst>
        </pc:spChg>
        <pc:picChg chg="add mod">
          <ac:chgData name="" userId="8bd2d3a27f6e94d9" providerId="LiveId" clId="{5B8E7034-34E7-418B-8B79-0AC1F8757CCF}" dt="2023-01-03T19:17:58.147" v="724" actId="1076"/>
          <ac:picMkLst>
            <pc:docMk/>
            <pc:sldMk cId="1689719634" sldId="271"/>
            <ac:picMk id="4" creationId="{55151B39-18E7-4B64-B724-9B6D6C94CC2D}"/>
          </ac:picMkLst>
        </pc:picChg>
      </pc:sldChg>
      <pc:sldChg chg="modSp add">
        <pc:chgData name="" userId="8bd2d3a27f6e94d9" providerId="LiveId" clId="{5B8E7034-34E7-418B-8B79-0AC1F8757CCF}" dt="2023-01-03T19:19:55.770" v="760" actId="1076"/>
        <pc:sldMkLst>
          <pc:docMk/>
          <pc:sldMk cId="1595999140" sldId="272"/>
        </pc:sldMkLst>
        <pc:spChg chg="mod">
          <ac:chgData name="" userId="8bd2d3a27f6e94d9" providerId="LiveId" clId="{5B8E7034-34E7-418B-8B79-0AC1F8757CCF}" dt="2023-01-03T19:19:55.770" v="760" actId="1076"/>
          <ac:spMkLst>
            <pc:docMk/>
            <pc:sldMk cId="1595999140" sldId="272"/>
            <ac:spMk id="2" creationId="{23D3C597-01C5-4DA9-810F-4207314AE04E}"/>
          </ac:spMkLst>
        </pc:spChg>
        <pc:spChg chg="mod">
          <ac:chgData name="" userId="8bd2d3a27f6e94d9" providerId="LiveId" clId="{5B8E7034-34E7-418B-8B79-0AC1F8757CCF}" dt="2023-01-03T19:19:09.400" v="756" actId="1076"/>
          <ac:spMkLst>
            <pc:docMk/>
            <pc:sldMk cId="1595999140" sldId="272"/>
            <ac:spMk id="3" creationId="{D598E373-0E92-4D05-8D1F-91C0DE5A0EB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1FC9-3B0C-47F2-8848-9DED5BBEB078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778B-1BC7-4D4C-9CF4-AC56FACB193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429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1FC9-3B0C-47F2-8848-9DED5BBEB078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778B-1BC7-4D4C-9CF4-AC56FACB19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4208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1FC9-3B0C-47F2-8848-9DED5BBEB078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778B-1BC7-4D4C-9CF4-AC56FACB19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4964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1FC9-3B0C-47F2-8848-9DED5BBEB078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778B-1BC7-4D4C-9CF4-AC56FACB19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599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1FC9-3B0C-47F2-8848-9DED5BBEB078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778B-1BC7-4D4C-9CF4-AC56FACB19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9417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1FC9-3B0C-47F2-8848-9DED5BBEB078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778B-1BC7-4D4C-9CF4-AC56FACB19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567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1FC9-3B0C-47F2-8848-9DED5BBEB078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778B-1BC7-4D4C-9CF4-AC56FACB19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3964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1FC9-3B0C-47F2-8848-9DED5BBEB078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778B-1BC7-4D4C-9CF4-AC56FACB19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1419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1FC9-3B0C-47F2-8848-9DED5BBEB078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778B-1BC7-4D4C-9CF4-AC56FACB19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9377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1FC9-3B0C-47F2-8848-9DED5BBEB078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778B-1BC7-4D4C-9CF4-AC56FACB19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3193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1FC9-3B0C-47F2-8848-9DED5BBEB078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778B-1BC7-4D4C-9CF4-AC56FACB19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1717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1FC9-3B0C-47F2-8848-9DED5BBEB078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778B-1BC7-4D4C-9CF4-AC56FACB19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9671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1FC9-3B0C-47F2-8848-9DED5BBEB078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778B-1BC7-4D4C-9CF4-AC56FACB19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971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1FC9-3B0C-47F2-8848-9DED5BBEB078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778B-1BC7-4D4C-9CF4-AC56FACB19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6004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1FC9-3B0C-47F2-8848-9DED5BBEB078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778B-1BC7-4D4C-9CF4-AC56FACB19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627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1FC9-3B0C-47F2-8848-9DED5BBEB078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778B-1BC7-4D4C-9CF4-AC56FACB19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713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1FC9-3B0C-47F2-8848-9DED5BBEB078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778B-1BC7-4D4C-9CF4-AC56FACB19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5099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E0C1FC9-3B0C-47F2-8848-9DED5BBEB078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294778B-1BC7-4D4C-9CF4-AC56FACB19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66961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svgrepo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fonts.googl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85DDC1-CEE0-4B89-8322-291396AF0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6997" y="286307"/>
            <a:ext cx="3604335" cy="512685"/>
          </a:xfrm>
        </p:spPr>
        <p:txBody>
          <a:bodyPr>
            <a:normAutofit fontScale="90000"/>
          </a:bodyPr>
          <a:lstStyle/>
          <a:p>
            <a:r>
              <a:rPr lang="zh-TW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進階物件導向期末專案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18F219A-0392-40D5-B061-FB00A784C3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1137" y="2393189"/>
            <a:ext cx="7122850" cy="1175635"/>
          </a:xfrm>
        </p:spPr>
        <p:txBody>
          <a:bodyPr>
            <a:noAutofit/>
          </a:bodyPr>
          <a:lstStyle/>
          <a:p>
            <a:pPr algn="ctr"/>
            <a:r>
              <a:rPr lang="zh-TW" altLang="en-US" sz="7200" b="1" dirty="0">
                <a:solidFill>
                  <a:schemeClr val="tx1"/>
                </a:solidFill>
              </a:rPr>
              <a:t>簡易天氣預報圖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60D5600-BE7B-4472-A7DB-9A65C498BB50}"/>
              </a:ext>
            </a:extLst>
          </p:cNvPr>
          <p:cNvSpPr/>
          <p:nvPr/>
        </p:nvSpPr>
        <p:spPr>
          <a:xfrm>
            <a:off x="1518081" y="3764133"/>
            <a:ext cx="2325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/>
              <a:t>四資管四 郭懷仁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3771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D3C597-01C5-4DA9-810F-4207314AE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70439"/>
            <a:ext cx="8534400" cy="1507067"/>
          </a:xfrm>
        </p:spPr>
        <p:txBody>
          <a:bodyPr>
            <a:normAutofit/>
          </a:bodyPr>
          <a:lstStyle/>
          <a:p>
            <a:pPr algn="ctr"/>
            <a:endParaRPr lang="zh-TW" altLang="en-US" sz="4600" b="1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371D93D-6351-4496-BE7A-C51F9B549B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5203" y="363506"/>
            <a:ext cx="10581594" cy="622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D3C597-01C5-4DA9-810F-4207314AE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70439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zh-TW" altLang="en-US" sz="4600" b="1" dirty="0"/>
              <a:t>天氣地圖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98E373-0E92-4D05-8D1F-91C0DE5A0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6207" y="2234953"/>
            <a:ext cx="7841627" cy="35887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600" b="1" dirty="0">
                <a:solidFill>
                  <a:schemeClr val="tx1"/>
                </a:solidFill>
              </a:rPr>
              <a:t>取得地圖的 </a:t>
            </a:r>
            <a:r>
              <a:rPr lang="en-US" altLang="zh-TW" sz="2600" b="1" dirty="0" err="1">
                <a:solidFill>
                  <a:schemeClr val="tx1"/>
                </a:solidFill>
              </a:rPr>
              <a:t>Svg</a:t>
            </a:r>
            <a:r>
              <a:rPr lang="en-US" altLang="zh-TW" sz="2600" b="1" dirty="0">
                <a:solidFill>
                  <a:schemeClr val="tx1"/>
                </a:solidFill>
              </a:rPr>
              <a:t> </a:t>
            </a:r>
            <a:r>
              <a:rPr lang="zh-TW" altLang="en-US" sz="2600" b="1" dirty="0">
                <a:solidFill>
                  <a:schemeClr val="tx1"/>
                </a:solidFill>
              </a:rPr>
              <a:t>的檔案，並修改成檔案</a:t>
            </a:r>
            <a:endParaRPr lang="en-US" altLang="zh-TW" sz="2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TW" altLang="en-US" sz="2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TW" altLang="en-US" sz="2600" b="1" dirty="0">
                <a:solidFill>
                  <a:schemeClr val="tx1"/>
                </a:solidFill>
              </a:rPr>
              <a:t>取得行政區域名稱與代號，把資料對應到地圖上</a:t>
            </a:r>
            <a:endParaRPr lang="en-US" altLang="zh-TW" sz="2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TW" altLang="en-US" sz="2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TW" altLang="en-US" sz="2600" b="1" dirty="0">
                <a:solidFill>
                  <a:schemeClr val="tx1"/>
                </a:solidFill>
              </a:rPr>
              <a:t>做出互動的頁面資料顯示</a:t>
            </a:r>
            <a:endParaRPr lang="zh-TW" alt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550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D3C597-01C5-4DA9-810F-4207314AE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6454" y="161686"/>
            <a:ext cx="8534400" cy="1105600"/>
          </a:xfrm>
        </p:spPr>
        <p:txBody>
          <a:bodyPr>
            <a:normAutofit/>
          </a:bodyPr>
          <a:lstStyle/>
          <a:p>
            <a:pPr algn="ctr"/>
            <a:r>
              <a:rPr lang="zh-TW" altLang="en-US" sz="4600" b="1" dirty="0"/>
              <a:t>取得資料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0643C2E-818F-4C78-A720-A42FA26728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1903" y="1267286"/>
            <a:ext cx="8768194" cy="5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910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D3C597-01C5-4DA9-810F-4207314AE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59" y="270439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zh-TW" altLang="en-US" sz="4600" b="1" dirty="0"/>
              <a:t>添加屬性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C5865DD-D4B0-4922-ACA8-D482F12FB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6946" y="1921743"/>
            <a:ext cx="4801025" cy="6103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b="1" dirty="0">
                <a:solidFill>
                  <a:schemeClr val="tx1"/>
                </a:solidFill>
              </a:rPr>
              <a:t>data-name</a:t>
            </a:r>
            <a:r>
              <a:rPr lang="zh-TW" altLang="en-US" sz="2400" b="1" dirty="0">
                <a:solidFill>
                  <a:schemeClr val="tx1"/>
                </a:solidFill>
              </a:rPr>
              <a:t>   </a:t>
            </a:r>
            <a:r>
              <a:rPr lang="en-US" altLang="zh-TW" sz="2400" b="1" dirty="0">
                <a:solidFill>
                  <a:schemeClr val="tx1"/>
                </a:solidFill>
              </a:rPr>
              <a:t>+ </a:t>
            </a:r>
            <a:r>
              <a:rPr lang="zh-TW" altLang="en-US" sz="2400" b="1" dirty="0">
                <a:solidFill>
                  <a:schemeClr val="tx1"/>
                </a:solidFill>
              </a:rPr>
              <a:t>  </a:t>
            </a:r>
            <a:r>
              <a:rPr lang="en-US" altLang="zh-TW" sz="2400" b="1" dirty="0">
                <a:solidFill>
                  <a:schemeClr val="tx1"/>
                </a:solidFill>
              </a:rPr>
              <a:t>data-name-</a:t>
            </a:r>
            <a:r>
              <a:rPr lang="en-US" altLang="zh-TW" sz="2400" b="1" dirty="0" err="1">
                <a:solidFill>
                  <a:schemeClr val="tx1"/>
                </a:solidFill>
              </a:rPr>
              <a:t>zh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F3FCBF7-3B44-4184-B16A-769FDE264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940" y="2796664"/>
            <a:ext cx="10068119" cy="356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628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D3C597-01C5-4DA9-810F-4207314AE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060" y="199109"/>
            <a:ext cx="8534400" cy="1311747"/>
          </a:xfrm>
        </p:spPr>
        <p:txBody>
          <a:bodyPr>
            <a:normAutofit/>
          </a:bodyPr>
          <a:lstStyle/>
          <a:p>
            <a:pPr algn="ctr"/>
            <a:r>
              <a:rPr lang="en-US" altLang="zh-TW" sz="4600" b="1" cap="none" dirty="0"/>
              <a:t>Filter() function</a:t>
            </a:r>
            <a:endParaRPr lang="zh-TW" altLang="en-US" sz="4600" b="1" cap="none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9DD636A6-1E1A-49DD-B78A-BD22E64A3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598" y="1709967"/>
            <a:ext cx="8915325" cy="157826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E402FE3-4468-49C1-88B9-A78301EB9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906" y="3686453"/>
            <a:ext cx="8940710" cy="282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302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D3C597-01C5-4DA9-810F-4207314AE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19519"/>
            <a:ext cx="8534400" cy="963557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 b="1" dirty="0"/>
              <a:t>V</a:t>
            </a:r>
            <a:r>
              <a:rPr lang="en-US" altLang="zh-TW" sz="4800" b="1" cap="none" dirty="0"/>
              <a:t>ue</a:t>
            </a:r>
            <a:r>
              <a:rPr lang="en-US" altLang="zh-TW" sz="4800" b="1" dirty="0"/>
              <a:t>.</a:t>
            </a:r>
            <a:r>
              <a:rPr lang="en-US" altLang="zh-TW" sz="4800" b="1" cap="none" dirty="0"/>
              <a:t>js</a:t>
            </a:r>
            <a:endParaRPr lang="zh-TW" altLang="en-US" sz="4600" b="1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EE08F86-07E3-4AE4-A158-88065543D1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9290" y="1189855"/>
            <a:ext cx="7300356" cy="534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633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D3C597-01C5-4DA9-810F-4207314AE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70439"/>
            <a:ext cx="8534400" cy="1507067"/>
          </a:xfrm>
        </p:spPr>
        <p:txBody>
          <a:bodyPr>
            <a:normAutofit/>
          </a:bodyPr>
          <a:lstStyle/>
          <a:p>
            <a:pPr algn="ctr"/>
            <a:endParaRPr lang="zh-TW" altLang="en-US" sz="46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98E373-0E92-4D05-8D1F-91C0DE5A0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8311" y="2057400"/>
            <a:ext cx="6852930" cy="27431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zh-TW" altLang="en-US" sz="3200" b="1" dirty="0">
              <a:solidFill>
                <a:schemeClr val="tx1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5151B39-18E7-4B64-B724-9B6D6C94C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4" y="179834"/>
            <a:ext cx="12117731" cy="649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719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D3C597-01C5-4DA9-810F-4207314AE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545647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 b="1" dirty="0"/>
              <a:t>實際 </a:t>
            </a:r>
            <a:r>
              <a:rPr lang="en-US" altLang="zh-TW" sz="4800" b="1" dirty="0"/>
              <a:t>DEMO</a:t>
            </a:r>
            <a:endParaRPr lang="zh-TW" altLang="en-US" sz="48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98E373-0E92-4D05-8D1F-91C0DE5A0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9535" y="2337296"/>
            <a:ext cx="6852930" cy="27431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4000" b="1" dirty="0">
                <a:solidFill>
                  <a:schemeClr val="tx1"/>
                </a:solidFill>
              </a:rPr>
              <a:t>Thank you</a:t>
            </a:r>
            <a:endParaRPr lang="zh-TW" altLang="en-US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999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D3C597-01C5-4DA9-810F-4207314AE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550333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zh-TW" altLang="en-US" sz="4600" b="1" dirty="0"/>
              <a:t>使用工具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98E373-0E92-4D05-8D1F-91C0DE5A0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4631" y="2270464"/>
            <a:ext cx="6962738" cy="27431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3200" b="1" dirty="0" err="1">
                <a:solidFill>
                  <a:schemeClr val="tx1"/>
                </a:solidFill>
              </a:rPr>
              <a:t>Javascript</a:t>
            </a:r>
            <a:r>
              <a:rPr lang="en-US" altLang="zh-TW" sz="3200" b="1" dirty="0">
                <a:solidFill>
                  <a:schemeClr val="tx1"/>
                </a:solidFill>
              </a:rPr>
              <a:t>  </a:t>
            </a:r>
            <a:r>
              <a:rPr lang="zh-TW" altLang="en-US" sz="3200" b="1" dirty="0">
                <a:solidFill>
                  <a:schemeClr val="tx1"/>
                </a:solidFill>
              </a:rPr>
              <a:t>、 </a:t>
            </a:r>
            <a:r>
              <a:rPr lang="en-US" altLang="zh-TW" sz="3200" b="1" dirty="0">
                <a:solidFill>
                  <a:schemeClr val="tx1"/>
                </a:solidFill>
              </a:rPr>
              <a:t>Chart.js  </a:t>
            </a:r>
            <a:r>
              <a:rPr lang="zh-TW" altLang="en-US" sz="3200" b="1" dirty="0">
                <a:solidFill>
                  <a:schemeClr val="tx1"/>
                </a:solidFill>
              </a:rPr>
              <a:t>、 </a:t>
            </a:r>
            <a:r>
              <a:rPr lang="en-US" altLang="zh-TW" sz="3200" b="1" dirty="0">
                <a:solidFill>
                  <a:schemeClr val="tx1"/>
                </a:solidFill>
              </a:rPr>
              <a:t> Vue.js</a:t>
            </a:r>
          </a:p>
          <a:p>
            <a:pPr marL="0" indent="0" algn="ctr">
              <a:buNone/>
            </a:pPr>
            <a:r>
              <a:rPr lang="zh-TW" altLang="en-US" sz="3200" b="1" dirty="0">
                <a:solidFill>
                  <a:schemeClr val="tx1"/>
                </a:solidFill>
              </a:rPr>
              <a:t>政府資料開放平臺 </a:t>
            </a:r>
            <a:r>
              <a:rPr lang="en-US" altLang="zh-TW" sz="3200" b="1" dirty="0">
                <a:solidFill>
                  <a:schemeClr val="tx1"/>
                </a:solidFill>
              </a:rPr>
              <a:t>(</a:t>
            </a:r>
            <a:r>
              <a:rPr lang="zh-TW" altLang="en-US" sz="3200" b="1" dirty="0">
                <a:solidFill>
                  <a:schemeClr val="tx1"/>
                </a:solidFill>
              </a:rPr>
              <a:t>天氣</a:t>
            </a:r>
            <a:r>
              <a:rPr lang="en-US" altLang="zh-TW" sz="3200" b="1" dirty="0">
                <a:solidFill>
                  <a:schemeClr val="tx1"/>
                </a:solidFill>
              </a:rPr>
              <a:t>)</a:t>
            </a:r>
          </a:p>
          <a:p>
            <a:pPr marL="0" indent="0" algn="ctr">
              <a:buNone/>
            </a:pPr>
            <a:r>
              <a:rPr lang="en-US" altLang="zh-TW" sz="3200" b="1" dirty="0" err="1">
                <a:solidFill>
                  <a:schemeClr val="tx1"/>
                </a:solidFill>
              </a:rPr>
              <a:t>Svg</a:t>
            </a:r>
            <a:r>
              <a:rPr lang="en-US" altLang="zh-TW" sz="3200" b="1" dirty="0">
                <a:solidFill>
                  <a:schemeClr val="tx1"/>
                </a:solidFill>
              </a:rPr>
              <a:t> repo</a:t>
            </a:r>
            <a:r>
              <a:rPr lang="zh-TW" altLang="en-US" sz="3200" b="1" dirty="0">
                <a:solidFill>
                  <a:schemeClr val="tx1"/>
                </a:solidFill>
              </a:rPr>
              <a:t>、</a:t>
            </a:r>
            <a:r>
              <a:rPr lang="en-US" altLang="zh-TW" sz="3200" b="1" dirty="0">
                <a:solidFill>
                  <a:schemeClr val="tx1"/>
                </a:solidFill>
              </a:rPr>
              <a:t> Google fonts</a:t>
            </a:r>
            <a:endParaRPr lang="zh-TW" alt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387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01E009-B9D7-472F-8FE3-82ED3CD76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930" y="195477"/>
            <a:ext cx="5601179" cy="958620"/>
          </a:xfrm>
        </p:spPr>
        <p:txBody>
          <a:bodyPr/>
          <a:lstStyle/>
          <a:p>
            <a:r>
              <a:rPr lang="en-US" altLang="zh-TW" dirty="0"/>
              <a:t>https://data.gov.tw/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21BCA555-2963-4B29-ABCB-133E649C55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543" y="1249364"/>
            <a:ext cx="9924603" cy="520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578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01E009-B9D7-472F-8FE3-82ED3CD76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8320" y="291884"/>
            <a:ext cx="7296814" cy="1292031"/>
          </a:xfrm>
        </p:spPr>
        <p:txBody>
          <a:bodyPr/>
          <a:lstStyle/>
          <a:p>
            <a:r>
              <a:rPr lang="en-US" altLang="zh-TW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https://www.svgrepo.com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623A91CC-90CB-4050-AC28-18D2192696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69173" y="1248978"/>
            <a:ext cx="8853654" cy="531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616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01E009-B9D7-472F-8FE3-82ED3CD76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7715" y="423578"/>
            <a:ext cx="7465489" cy="1078967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https://fonts.google.com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BD13F51-5ED4-46FB-B763-8E3EC84EE7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61075" y="1338745"/>
            <a:ext cx="8299165" cy="509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610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D3C597-01C5-4DA9-810F-4207314AE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70439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zh-TW" altLang="en-US" sz="4600" b="1" dirty="0"/>
              <a:t>取得資料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4867A8C-455C-4C0A-A2D3-A1AA89866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4842" y="1777506"/>
            <a:ext cx="8534400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0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Fetch() </a:t>
            </a:r>
          </a:p>
          <a:p>
            <a:r>
              <a:rPr lang="en-US" altLang="zh-TW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fetch </a:t>
            </a:r>
            <a:r>
              <a:rPr lang="zh-TW" alt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會使用  </a:t>
            </a:r>
            <a:r>
              <a:rPr lang="en-US" altLang="zh-TW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Promise </a:t>
            </a:r>
            <a:r>
              <a:rPr lang="zh-TW" alt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回應</a:t>
            </a:r>
          </a:p>
          <a:p>
            <a:r>
              <a:rPr lang="en-US" altLang="zh-TW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then </a:t>
            </a:r>
            <a:r>
              <a:rPr lang="zh-TW" alt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作為下一步</a:t>
            </a:r>
          </a:p>
          <a:p>
            <a:r>
              <a:rPr lang="en-US" altLang="zh-TW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catch </a:t>
            </a:r>
            <a:r>
              <a:rPr lang="zh-TW" alt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作為錯誤回應  </a:t>
            </a:r>
            <a:r>
              <a:rPr lang="en-US" altLang="zh-TW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&lt;404, 500&gt;</a:t>
            </a:r>
          </a:p>
          <a:p>
            <a:r>
              <a:rPr lang="en-US" altLang="zh-TW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fetch </a:t>
            </a:r>
            <a:r>
              <a:rPr lang="zh-TW" alt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後方會接 </a:t>
            </a:r>
            <a:r>
              <a:rPr lang="en-US" altLang="zh-TW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then()</a:t>
            </a:r>
            <a:r>
              <a:rPr lang="zh-TW" alt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，資料取得後可在 </a:t>
            </a:r>
            <a:r>
              <a:rPr lang="en-US" altLang="zh-TW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then </a:t>
            </a:r>
            <a:r>
              <a:rPr lang="zh-TW" alt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裡面接收，</a:t>
            </a:r>
            <a:endParaRPr lang="en-US" altLang="zh-TW" sz="2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zh-TW" alt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       </a:t>
            </a:r>
            <a:r>
              <a:rPr lang="en-US" altLang="zh-TW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return </a:t>
            </a:r>
            <a:r>
              <a:rPr lang="zh-TW" alt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的資料則會傳到下一個 </a:t>
            </a:r>
            <a:r>
              <a:rPr lang="en-US" altLang="zh-TW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then()</a:t>
            </a:r>
            <a:endParaRPr lang="zh-TW" altLang="en-US" sz="2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667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D3C597-01C5-4DA9-810F-4207314AE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70439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altLang="zh-TW" sz="4600" b="1" cap="none" dirty="0"/>
              <a:t>Event Listener</a:t>
            </a:r>
            <a:r>
              <a:rPr lang="en-US" altLang="zh-TW" sz="4600" b="1" dirty="0"/>
              <a:t> (</a:t>
            </a:r>
            <a:r>
              <a:rPr lang="zh-TW" altLang="en-US" sz="4600" b="1" dirty="0"/>
              <a:t>事件監聽</a:t>
            </a:r>
            <a:r>
              <a:rPr lang="en-US" altLang="zh-TW" sz="4600" b="1" dirty="0"/>
              <a:t>)</a:t>
            </a:r>
            <a:endParaRPr lang="zh-TW" altLang="en-US" sz="4600" b="1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4867A8C-455C-4C0A-A2D3-A1AA89866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340" y="1963937"/>
            <a:ext cx="9702662" cy="36152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&lt;div id="d" onclick="change();"&gt; &lt;/div&gt;</a:t>
            </a:r>
            <a:endParaRPr lang="zh-TW" altLang="en-US" sz="2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084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D3C597-01C5-4DA9-810F-4207314AE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70439"/>
            <a:ext cx="8534400" cy="1507067"/>
          </a:xfrm>
        </p:spPr>
        <p:txBody>
          <a:bodyPr>
            <a:normAutofit/>
          </a:bodyPr>
          <a:lstStyle/>
          <a:p>
            <a:pPr algn="ctr"/>
            <a:endParaRPr lang="zh-TW" altLang="en-US" sz="4600" b="1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2D0907E4-A9E4-459C-A36E-57FE6A50A3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453" y="404244"/>
            <a:ext cx="10978619" cy="2746524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B7633C3B-D89D-49CC-AE38-6EEB0B6B0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32" y="3443782"/>
            <a:ext cx="10812463" cy="322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836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D3C597-01C5-4DA9-810F-4207314AE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75131"/>
            <a:ext cx="8534400" cy="987970"/>
          </a:xfrm>
        </p:spPr>
        <p:txBody>
          <a:bodyPr>
            <a:normAutofit/>
          </a:bodyPr>
          <a:lstStyle/>
          <a:p>
            <a:pPr algn="ctr"/>
            <a:r>
              <a:rPr lang="en-US" altLang="zh-TW" sz="4600" b="1" cap="none" dirty="0"/>
              <a:t>Chart.js</a:t>
            </a:r>
            <a:endParaRPr lang="zh-TW" altLang="en-US" sz="4600" b="1" cap="none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F2A2FD4-2E4E-4C21-8571-7970D8130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6954" y="1063101"/>
            <a:ext cx="7718091" cy="560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035754"/>
      </p:ext>
    </p:extLst>
  </p:cSld>
  <p:clrMapOvr>
    <a:masterClrMapping/>
  </p:clrMapOvr>
</p:sld>
</file>

<file path=ppt/theme/theme1.xml><?xml version="1.0" encoding="utf-8"?>
<a:theme xmlns:a="http://schemas.openxmlformats.org/drawingml/2006/main" name="切割線">
  <a:themeElements>
    <a:clrScheme name="切割線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割線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割線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317</TotalTime>
  <Words>180</Words>
  <Application>Microsoft Office PowerPoint</Application>
  <PresentationFormat>寬螢幕</PresentationFormat>
  <Paragraphs>33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微軟正黑體</vt:lpstr>
      <vt:lpstr>Arial</vt:lpstr>
      <vt:lpstr>Arial Rounded MT Bold</vt:lpstr>
      <vt:lpstr>Century Gothic</vt:lpstr>
      <vt:lpstr>Wingdings 3</vt:lpstr>
      <vt:lpstr>切割線</vt:lpstr>
      <vt:lpstr>進階物件導向期末專案</vt:lpstr>
      <vt:lpstr>使用工具</vt:lpstr>
      <vt:lpstr>https://data.gov.tw/</vt:lpstr>
      <vt:lpstr>https://www.svgrepo.com </vt:lpstr>
      <vt:lpstr>https://fonts.google.com </vt:lpstr>
      <vt:lpstr>取得資料</vt:lpstr>
      <vt:lpstr>Event Listener (事件監聽)</vt:lpstr>
      <vt:lpstr>PowerPoint 簡報</vt:lpstr>
      <vt:lpstr>Chart.js</vt:lpstr>
      <vt:lpstr>PowerPoint 簡報</vt:lpstr>
      <vt:lpstr>天氣地圖</vt:lpstr>
      <vt:lpstr>取得資料</vt:lpstr>
      <vt:lpstr>添加屬性</vt:lpstr>
      <vt:lpstr>Filter() function</vt:lpstr>
      <vt:lpstr>Vue.js</vt:lpstr>
      <vt:lpstr>PowerPoint 簡報</vt:lpstr>
      <vt:lpstr>實際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郭懷仁</dc:creator>
  <cp:lastModifiedBy>郭懷仁</cp:lastModifiedBy>
  <cp:revision>5</cp:revision>
  <dcterms:created xsi:type="dcterms:W3CDTF">2023-01-03T14:06:38Z</dcterms:created>
  <dcterms:modified xsi:type="dcterms:W3CDTF">2023-01-03T19:23:46Z</dcterms:modified>
</cp:coreProperties>
</file>