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5" r:id="rId10"/>
    <p:sldId id="267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Sun" userId="e74e352e-7682-4fde-b8bc-e8bb1167f989" providerId="ADAL" clId="{9637D77E-92A8-41B5-BA99-071CBFFD92D2}"/>
    <pc:docChg chg="undo redo custSel addSld modSld sldOrd">
      <pc:chgData name="Li Sun" userId="e74e352e-7682-4fde-b8bc-e8bb1167f989" providerId="ADAL" clId="{9637D77E-92A8-41B5-BA99-071CBFFD92D2}" dt="2017-11-16T14:45:42.172" v="2280" actId="20577"/>
      <pc:docMkLst>
        <pc:docMk/>
      </pc:docMkLst>
      <pc:sldChg chg="modSp">
        <pc:chgData name="Li Sun" userId="e74e352e-7682-4fde-b8bc-e8bb1167f989" providerId="ADAL" clId="{9637D77E-92A8-41B5-BA99-071CBFFD92D2}" dt="2017-11-15T20:57:38.196" v="1" actId="27636"/>
        <pc:sldMkLst>
          <pc:docMk/>
          <pc:sldMk cId="196863121" sldId="256"/>
        </pc:sldMkLst>
        <pc:spChg chg="mod">
          <ac:chgData name="Li Sun" userId="e74e352e-7682-4fde-b8bc-e8bb1167f989" providerId="ADAL" clId="{9637D77E-92A8-41B5-BA99-071CBFFD92D2}" dt="2017-11-15T20:57:38.196" v="1" actId="27636"/>
          <ac:spMkLst>
            <pc:docMk/>
            <pc:sldMk cId="196863121" sldId="256"/>
            <ac:spMk id="2" creationId="{00000000-0000-0000-0000-000000000000}"/>
          </ac:spMkLst>
        </pc:spChg>
      </pc:sldChg>
      <pc:sldChg chg="addSp delSp modSp">
        <pc:chgData name="Li Sun" userId="e74e352e-7682-4fde-b8bc-e8bb1167f989" providerId="ADAL" clId="{9637D77E-92A8-41B5-BA99-071CBFFD92D2}" dt="2017-11-15T21:20:24.379" v="22" actId="14100"/>
        <pc:sldMkLst>
          <pc:docMk/>
          <pc:sldMk cId="2086333646" sldId="257"/>
        </pc:sldMkLst>
        <pc:spChg chg="del">
          <ac:chgData name="Li Sun" userId="e74e352e-7682-4fde-b8bc-e8bb1167f989" providerId="ADAL" clId="{9637D77E-92A8-41B5-BA99-071CBFFD92D2}" dt="2017-11-15T20:57:38.035" v="0" actId="931"/>
          <ac:spMkLst>
            <pc:docMk/>
            <pc:sldMk cId="2086333646" sldId="257"/>
            <ac:spMk id="3" creationId="{00000000-0000-0000-0000-000000000000}"/>
          </ac:spMkLst>
        </pc:spChg>
        <pc:picChg chg="add mod">
          <ac:chgData name="Li Sun" userId="e74e352e-7682-4fde-b8bc-e8bb1167f989" providerId="ADAL" clId="{9637D77E-92A8-41B5-BA99-071CBFFD92D2}" dt="2017-11-15T21:20:19.205" v="21" actId="14100"/>
          <ac:picMkLst>
            <pc:docMk/>
            <pc:sldMk cId="2086333646" sldId="257"/>
            <ac:picMk id="5" creationId="{C9A3794B-1AD7-475E-B95C-47EC7F71881B}"/>
          </ac:picMkLst>
        </pc:picChg>
        <pc:picChg chg="add del mod">
          <ac:chgData name="Li Sun" userId="e74e352e-7682-4fde-b8bc-e8bb1167f989" providerId="ADAL" clId="{9637D77E-92A8-41B5-BA99-071CBFFD92D2}" dt="2017-11-15T21:20:24.379" v="22" actId="14100"/>
          <ac:picMkLst>
            <pc:docMk/>
            <pc:sldMk cId="2086333646" sldId="257"/>
            <ac:picMk id="7" creationId="{FE9997EB-197D-4C68-A26C-9FFA4FC13874}"/>
          </ac:picMkLst>
        </pc:picChg>
      </pc:sldChg>
      <pc:sldChg chg="addSp delSp modSp add modAnim">
        <pc:chgData name="Li Sun" userId="e74e352e-7682-4fde-b8bc-e8bb1167f989" providerId="ADAL" clId="{9637D77E-92A8-41B5-BA99-071CBFFD92D2}" dt="2017-11-16T03:10:14.577" v="815" actId="20577"/>
        <pc:sldMkLst>
          <pc:docMk/>
          <pc:sldMk cId="4074815883" sldId="258"/>
        </pc:sldMkLst>
        <pc:spChg chg="mod">
          <ac:chgData name="Li Sun" userId="e74e352e-7682-4fde-b8bc-e8bb1167f989" providerId="ADAL" clId="{9637D77E-92A8-41B5-BA99-071CBFFD92D2}" dt="2017-11-15T22:50:08.849" v="99" actId="20577"/>
          <ac:spMkLst>
            <pc:docMk/>
            <pc:sldMk cId="4074815883" sldId="258"/>
            <ac:spMk id="2" creationId="{3C4FFDDA-BC92-4143-A295-34C2726A2269}"/>
          </ac:spMkLst>
        </pc:spChg>
        <pc:spChg chg="del">
          <ac:chgData name="Li Sun" userId="e74e352e-7682-4fde-b8bc-e8bb1167f989" providerId="ADAL" clId="{9637D77E-92A8-41B5-BA99-071CBFFD92D2}" dt="2017-11-15T22:41:20.890" v="24" actId="931"/>
          <ac:spMkLst>
            <pc:docMk/>
            <pc:sldMk cId="4074815883" sldId="258"/>
            <ac:spMk id="3" creationId="{816EB2D9-21F9-4A48-8CF2-18D3B5BD758E}"/>
          </ac:spMkLst>
        </pc:spChg>
        <pc:spChg chg="add del mod">
          <ac:chgData name="Li Sun" userId="e74e352e-7682-4fde-b8bc-e8bb1167f989" providerId="ADAL" clId="{9637D77E-92A8-41B5-BA99-071CBFFD92D2}" dt="2017-11-15T23:37:27.701" v="638" actId="931"/>
          <ac:spMkLst>
            <pc:docMk/>
            <pc:sldMk cId="4074815883" sldId="258"/>
            <ac:spMk id="18" creationId="{67668B95-A26F-42BB-918D-1A202CCC6965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33" creationId="{957A4B4B-B1F8-4977-AAB7-7FEC148B9AD9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34" creationId="{95E4C060-E5D4-4FEB-949F-982EFC8A00F2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35" creationId="{0A30C086-93AE-4439-A62F-235EA6150C2F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36" creationId="{93F87B3A-CE07-48F2-9AF6-2677643D6CA6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37" creationId="{48A46870-49C7-4306-A5DB-FC3D613622F7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38" creationId="{377A96F1-44F6-4412-986E-383A140F44D8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39" creationId="{78F88D44-DB60-47E3-AB38-7B1AF6FEEF10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40" creationId="{5149E3F9-509D-45DE-85FB-71B71D3B3465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41" creationId="{DC229716-FC3E-4086-8CB7-117B33A67E31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42" creationId="{7898D13D-ECAF-46F5-BF8B-B0089254DCEC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43" creationId="{19C8F950-2896-4D1E-9C4B-160B71BE5EBC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44" creationId="{4C91FBF0-1D5C-40FD-A432-53286B453678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45" creationId="{225409FA-D619-4050-A7F2-FB07662FA523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46" creationId="{F947E394-0BAA-42D5-B655-CCDB37AB5F1D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47" creationId="{7D2987D7-9294-446A-850A-AC38DBFB3ECB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48" creationId="{3CB1EC7E-49E6-442D-B940-6E6F4DD20B50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77" creationId="{FF7CE311-93CE-408D-9FE5-E22FE0C4280A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78" creationId="{059B3B02-61FD-45F6-8DB4-605909915D89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79" creationId="{42156A8F-11F0-4738-BF3B-3DD11A4A35C3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80" creationId="{7A9BC81A-5982-4BEE-867D-2D547D4EA9A2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81" creationId="{FED2667A-78B4-482A-B80C-A6C4EABC6431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82" creationId="{17804264-0DB2-424A-B4B0-13B6344767F9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83" creationId="{1EB89FCC-5313-476D-B50C-61EDC0BB1BCF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84" creationId="{E5138A71-AE89-4ECD-A9F4-7308C9FAFC54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85" creationId="{F9420749-D8CE-4DAC-8E4A-BB7D5321440E}"/>
          </ac:spMkLst>
        </pc:spChg>
        <pc:spChg chg="add mod">
          <ac:chgData name="Li Sun" userId="e74e352e-7682-4fde-b8bc-e8bb1167f989" providerId="ADAL" clId="{9637D77E-92A8-41B5-BA99-071CBFFD92D2}" dt="2017-11-15T23:54:21.630" v="791" actId="1076"/>
          <ac:spMkLst>
            <pc:docMk/>
            <pc:sldMk cId="4074815883" sldId="258"/>
            <ac:spMk id="86" creationId="{A381AE06-D43C-47CC-84BC-3F3775EA32CF}"/>
          </ac:spMkLst>
        </pc:spChg>
        <pc:spChg chg="add del mod">
          <ac:chgData name="Li Sun" userId="e74e352e-7682-4fde-b8bc-e8bb1167f989" providerId="ADAL" clId="{9637D77E-92A8-41B5-BA99-071CBFFD92D2}" dt="2017-11-15T23:50:07.283" v="745" actId="478"/>
          <ac:spMkLst>
            <pc:docMk/>
            <pc:sldMk cId="4074815883" sldId="258"/>
            <ac:spMk id="87" creationId="{06034F4F-ADBF-4883-969C-45C26F3AE081}"/>
          </ac:spMkLst>
        </pc:spChg>
        <pc:spChg chg="add del mod">
          <ac:chgData name="Li Sun" userId="e74e352e-7682-4fde-b8bc-e8bb1167f989" providerId="ADAL" clId="{9637D77E-92A8-41B5-BA99-071CBFFD92D2}" dt="2017-11-15T23:50:07.283" v="745" actId="478"/>
          <ac:spMkLst>
            <pc:docMk/>
            <pc:sldMk cId="4074815883" sldId="258"/>
            <ac:spMk id="88" creationId="{765E2AA3-9696-471A-8599-8A53C7229ADA}"/>
          </ac:spMkLst>
        </pc:spChg>
        <pc:spChg chg="add del mod">
          <ac:chgData name="Li Sun" userId="e74e352e-7682-4fde-b8bc-e8bb1167f989" providerId="ADAL" clId="{9637D77E-92A8-41B5-BA99-071CBFFD92D2}" dt="2017-11-15T23:50:07.283" v="745" actId="478"/>
          <ac:spMkLst>
            <pc:docMk/>
            <pc:sldMk cId="4074815883" sldId="258"/>
            <ac:spMk id="89" creationId="{B2E49760-A39D-407A-BA30-93D19C2F64BA}"/>
          </ac:spMkLst>
        </pc:spChg>
        <pc:spChg chg="add del mod">
          <ac:chgData name="Li Sun" userId="e74e352e-7682-4fde-b8bc-e8bb1167f989" providerId="ADAL" clId="{9637D77E-92A8-41B5-BA99-071CBFFD92D2}" dt="2017-11-15T23:50:07.283" v="745" actId="478"/>
          <ac:spMkLst>
            <pc:docMk/>
            <pc:sldMk cId="4074815883" sldId="258"/>
            <ac:spMk id="90" creationId="{CC0697F4-1A86-4C69-A380-246BD019FBF3}"/>
          </ac:spMkLst>
        </pc:spChg>
        <pc:spChg chg="add del mod">
          <ac:chgData name="Li Sun" userId="e74e352e-7682-4fde-b8bc-e8bb1167f989" providerId="ADAL" clId="{9637D77E-92A8-41B5-BA99-071CBFFD92D2}" dt="2017-11-15T23:50:07.283" v="745" actId="478"/>
          <ac:spMkLst>
            <pc:docMk/>
            <pc:sldMk cId="4074815883" sldId="258"/>
            <ac:spMk id="91" creationId="{1D954ED2-9DC2-4EF0-8288-45962DFB1CC6}"/>
          </ac:spMkLst>
        </pc:spChg>
        <pc:spChg chg="add del mod">
          <ac:chgData name="Li Sun" userId="e74e352e-7682-4fde-b8bc-e8bb1167f989" providerId="ADAL" clId="{9637D77E-92A8-41B5-BA99-071CBFFD92D2}" dt="2017-11-15T23:50:07.283" v="745" actId="478"/>
          <ac:spMkLst>
            <pc:docMk/>
            <pc:sldMk cId="4074815883" sldId="258"/>
            <ac:spMk id="92" creationId="{A58C63CE-2787-4240-99B1-B994FD503E54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11" creationId="{A5598424-F665-45EA-885B-0C2E1B1C12FD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12" creationId="{EF54C87F-39F5-462B-831F-CB57020FE46B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13" creationId="{97D602AD-AF79-4455-B393-426E6634F797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14" creationId="{75ED7294-1699-42AA-8C52-493CCE71BAA7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15" creationId="{275FAD18-1D29-4891-B82C-B40934084EF2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16" creationId="{C11B021B-BEB2-441D-9465-9E7EAE50DEBE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17" creationId="{9FEFB7D6-859C-4060-B8E9-AC8EEB633503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18" creationId="{187D1438-93E0-406B-B7F0-F4941B8B495D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19" creationId="{88EC11B1-563E-41B6-9322-CBA88ECACDE1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20" creationId="{942DEAE0-573D-40D6-836D-E0B0865C3E02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21" creationId="{EF1F378D-8756-45C5-9C33-0014E7B6F200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22" creationId="{E7C53622-A790-4697-8635-12538FC7CE0C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23" creationId="{5994B2B7-42F0-4F4E-8062-CFE8A10213A8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24" creationId="{4CE7FEB4-EC68-4B9B-B50E-E9E9E2816646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25" creationId="{36C3F2E1-D3EB-472C-A4A0-8E5A9C2A3569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26" creationId="{1B006EB0-D8DE-4B51-9289-E5EFD935D481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27" creationId="{17C41956-EE42-4D71-B0E8-194B7C5EBAC7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28" creationId="{953260A6-2423-4A5D-BAB9-9ED68DDA84C2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29" creationId="{5A9A81AF-908E-479F-BA3C-FDA7E001B8A4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30" creationId="{D5B5888F-9B04-414A-B822-321AA520B6E7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31" creationId="{CD2601EF-F066-4597-8D43-70D88F83443E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32" creationId="{7A76691D-9375-4901-843E-BB1EA13265DB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33" creationId="{44389F5F-85A2-4BE9-A248-2783BDB5557F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34" creationId="{28E2C261-2F3F-4197-B5DB-CA510B26A5D3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35" creationId="{E8D772EC-165C-4CA0-A5D6-F740598A3BF1}"/>
          </ac:spMkLst>
        </pc:spChg>
        <pc:spChg chg="add mod">
          <ac:chgData name="Li Sun" userId="e74e352e-7682-4fde-b8bc-e8bb1167f989" providerId="ADAL" clId="{9637D77E-92A8-41B5-BA99-071CBFFD92D2}" dt="2017-11-16T03:10:06.414" v="814" actId="1076"/>
          <ac:spMkLst>
            <pc:docMk/>
            <pc:sldMk cId="4074815883" sldId="258"/>
            <ac:spMk id="136" creationId="{FB9E8B86-B5CA-4754-B195-FCDC443CD423}"/>
          </ac:spMkLst>
        </pc:spChg>
        <pc:spChg chg="add mod">
          <ac:chgData name="Li Sun" userId="e74e352e-7682-4fde-b8bc-e8bb1167f989" providerId="ADAL" clId="{9637D77E-92A8-41B5-BA99-071CBFFD92D2}" dt="2017-11-16T03:08:19.211" v="809" actId="1076"/>
          <ac:spMkLst>
            <pc:docMk/>
            <pc:sldMk cId="4074815883" sldId="258"/>
            <ac:spMk id="137" creationId="{3C3F88F9-09C7-4A8E-8D1D-1A06EAEB1921}"/>
          </ac:spMkLst>
        </pc:spChg>
        <pc:picChg chg="add del mod modCrop">
          <ac:chgData name="Li Sun" userId="e74e352e-7682-4fde-b8bc-e8bb1167f989" providerId="ADAL" clId="{9637D77E-92A8-41B5-BA99-071CBFFD92D2}" dt="2017-11-15T23:36:00.680" v="637" actId="478"/>
          <ac:picMkLst>
            <pc:docMk/>
            <pc:sldMk cId="4074815883" sldId="258"/>
            <ac:picMk id="5" creationId="{DE69D9EC-7FA7-4ECE-8E8E-8F52EF6C4365}"/>
          </ac:picMkLst>
        </pc:picChg>
        <pc:picChg chg="add del mod modCrop">
          <ac:chgData name="Li Sun" userId="e74e352e-7682-4fde-b8bc-e8bb1167f989" providerId="ADAL" clId="{9637D77E-92A8-41B5-BA99-071CBFFD92D2}" dt="2017-11-15T23:36:00.680" v="637" actId="478"/>
          <ac:picMkLst>
            <pc:docMk/>
            <pc:sldMk cId="4074815883" sldId="258"/>
            <ac:picMk id="7" creationId="{A8DA43BD-1A90-4EB2-99C3-073925B35B2B}"/>
          </ac:picMkLst>
        </pc:picChg>
        <pc:picChg chg="add del mod">
          <ac:chgData name="Li Sun" userId="e74e352e-7682-4fde-b8bc-e8bb1167f989" providerId="ADAL" clId="{9637D77E-92A8-41B5-BA99-071CBFFD92D2}" dt="2017-11-15T23:36:00.680" v="637" actId="478"/>
          <ac:picMkLst>
            <pc:docMk/>
            <pc:sldMk cId="4074815883" sldId="258"/>
            <ac:picMk id="8" creationId="{F04949C9-B275-4CD3-B4EF-CB60B491AD6B}"/>
          </ac:picMkLst>
        </pc:picChg>
        <pc:picChg chg="add del mod">
          <ac:chgData name="Li Sun" userId="e74e352e-7682-4fde-b8bc-e8bb1167f989" providerId="ADAL" clId="{9637D77E-92A8-41B5-BA99-071CBFFD92D2}" dt="2017-11-15T23:36:00.680" v="637" actId="478"/>
          <ac:picMkLst>
            <pc:docMk/>
            <pc:sldMk cId="4074815883" sldId="258"/>
            <ac:picMk id="9" creationId="{9724BA4F-DE2F-43D1-A056-BF9F6DFF94AF}"/>
          </ac:picMkLst>
        </pc:picChg>
        <pc:picChg chg="add del mod">
          <ac:chgData name="Li Sun" userId="e74e352e-7682-4fde-b8bc-e8bb1167f989" providerId="ADAL" clId="{9637D77E-92A8-41B5-BA99-071CBFFD92D2}" dt="2017-11-15T22:44:20.608" v="55" actId="478"/>
          <ac:picMkLst>
            <pc:docMk/>
            <pc:sldMk cId="4074815883" sldId="258"/>
            <ac:picMk id="10" creationId="{D6627555-1C8E-4093-AF06-AE1D59C076DB}"/>
          </ac:picMkLst>
        </pc:picChg>
        <pc:picChg chg="add del mod">
          <ac:chgData name="Li Sun" userId="e74e352e-7682-4fde-b8bc-e8bb1167f989" providerId="ADAL" clId="{9637D77E-92A8-41B5-BA99-071CBFFD92D2}" dt="2017-11-15T23:36:00.680" v="637" actId="478"/>
          <ac:picMkLst>
            <pc:docMk/>
            <pc:sldMk cId="4074815883" sldId="258"/>
            <ac:picMk id="11" creationId="{7B736077-3697-4174-AEFC-E11DE34F3F79}"/>
          </ac:picMkLst>
        </pc:picChg>
        <pc:picChg chg="add del mod">
          <ac:chgData name="Li Sun" userId="e74e352e-7682-4fde-b8bc-e8bb1167f989" providerId="ADAL" clId="{9637D77E-92A8-41B5-BA99-071CBFFD92D2}" dt="2017-11-15T23:36:00.680" v="637" actId="478"/>
          <ac:picMkLst>
            <pc:docMk/>
            <pc:sldMk cId="4074815883" sldId="258"/>
            <ac:picMk id="12" creationId="{D88FA231-7294-49B8-ACF2-41AC0E90A177}"/>
          </ac:picMkLst>
        </pc:picChg>
        <pc:picChg chg="add del mod">
          <ac:chgData name="Li Sun" userId="e74e352e-7682-4fde-b8bc-e8bb1167f989" providerId="ADAL" clId="{9637D77E-92A8-41B5-BA99-071CBFFD92D2}" dt="2017-11-15T23:36:00.680" v="637" actId="478"/>
          <ac:picMkLst>
            <pc:docMk/>
            <pc:sldMk cId="4074815883" sldId="258"/>
            <ac:picMk id="13" creationId="{9236CBC9-D22C-479A-903F-05288FF783C1}"/>
          </ac:picMkLst>
        </pc:picChg>
        <pc:picChg chg="add del mod">
          <ac:chgData name="Li Sun" userId="e74e352e-7682-4fde-b8bc-e8bb1167f989" providerId="ADAL" clId="{9637D77E-92A8-41B5-BA99-071CBFFD92D2}" dt="2017-11-15T23:36:00.680" v="637" actId="478"/>
          <ac:picMkLst>
            <pc:docMk/>
            <pc:sldMk cId="4074815883" sldId="258"/>
            <ac:picMk id="14" creationId="{60D68CA0-FA25-4A65-9E2C-D7B499B6419B}"/>
          </ac:picMkLst>
        </pc:picChg>
        <pc:picChg chg="add del mod">
          <ac:chgData name="Li Sun" userId="e74e352e-7682-4fde-b8bc-e8bb1167f989" providerId="ADAL" clId="{9637D77E-92A8-41B5-BA99-071CBFFD92D2}" dt="2017-11-15T23:36:00.680" v="637" actId="478"/>
          <ac:picMkLst>
            <pc:docMk/>
            <pc:sldMk cId="4074815883" sldId="258"/>
            <ac:picMk id="15" creationId="{D818B457-8EC8-4364-A6AD-21C7E6649600}"/>
          </ac:picMkLst>
        </pc:picChg>
        <pc:picChg chg="add del mod">
          <ac:chgData name="Li Sun" userId="e74e352e-7682-4fde-b8bc-e8bb1167f989" providerId="ADAL" clId="{9637D77E-92A8-41B5-BA99-071CBFFD92D2}" dt="2017-11-15T23:36:00.680" v="637" actId="478"/>
          <ac:picMkLst>
            <pc:docMk/>
            <pc:sldMk cId="4074815883" sldId="258"/>
            <ac:picMk id="16" creationId="{264DF3FB-E039-4934-A74C-2F86D6E930F7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20" creationId="{D84BD592-DDA2-4239-B967-DA5C0903A7FE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22" creationId="{2E446E2C-7CBE-4FB5-8CA5-B8A0451C9136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23" creationId="{CC265BD0-939A-4379-A264-E80B394926FC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24" creationId="{12D79B18-1805-4567-A9D6-B4C98070BC02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25" creationId="{23ACF6B8-E740-40F6-947B-DCB442EE208B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26" creationId="{E12CFE9E-F71F-46FA-AA7F-6298224088E4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27" creationId="{9AC10955-01EC-40EF-B81B-549F373621B6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28" creationId="{B9A7DA10-00D0-48B7-AB68-458D54B31907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29" creationId="{888F90AC-1AD8-4406-9CEA-7AB917C90094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30" creationId="{489C2C64-90A0-4569-9762-5AE2587AFFB1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31" creationId="{D6700059-C4AB-4D18-B823-C7BE6A458DFE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32" creationId="{BEE51B47-CDEA-4294-8FE1-EB376E128438}"/>
          </ac:picMkLst>
        </pc:picChg>
        <pc:picChg chg="add del mod">
          <ac:chgData name="Li Sun" userId="e74e352e-7682-4fde-b8bc-e8bb1167f989" providerId="ADAL" clId="{9637D77E-92A8-41B5-BA99-071CBFFD92D2}" dt="2017-11-15T23:47:43.453" v="687" actId="478"/>
          <ac:picMkLst>
            <pc:docMk/>
            <pc:sldMk cId="4074815883" sldId="258"/>
            <ac:picMk id="50" creationId="{447C1B16-96C2-420B-8E7B-6C351F29AA29}"/>
          </ac:picMkLst>
        </pc:picChg>
        <pc:picChg chg="add del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51" creationId="{5DA9C1C1-D862-47C9-ADCB-541B939206FD}"/>
          </ac:picMkLst>
        </pc:picChg>
        <pc:picChg chg="add del mod">
          <ac:chgData name="Li Sun" userId="e74e352e-7682-4fde-b8bc-e8bb1167f989" providerId="ADAL" clId="{9637D77E-92A8-41B5-BA99-071CBFFD92D2}" dt="2017-11-15T23:47:43.453" v="687" actId="478"/>
          <ac:picMkLst>
            <pc:docMk/>
            <pc:sldMk cId="4074815883" sldId="258"/>
            <ac:picMk id="52" creationId="{8183101D-394E-4CC9-95AA-80C7BCC45D38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53" creationId="{936B1860-67E7-4926-ABC7-60504215B747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54" creationId="{7751D45D-1BF7-4200-86F6-6B2A59E0BFD2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55" creationId="{1639D3D7-C514-456D-BA99-B281A7059E36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56" creationId="{01838DB8-FC53-4503-B700-80ACA551CF96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57" creationId="{84B1936B-F4E3-448B-A392-46AB0151B7C8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58" creationId="{9064E312-6B9B-43BA-8F13-3A876B04FBD2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59" creationId="{16EED729-E732-4694-A4A3-44C168C23D8B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60" creationId="{C31D2113-0947-4D90-AE49-B71FB13461CB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61" creationId="{A9D84291-A36D-4F6B-8C99-07108878DF1B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62" creationId="{E24F7BC3-DA7E-4209-A54E-8BFD95972FF6}"/>
          </ac:picMkLst>
        </pc:picChg>
        <pc:picChg chg="add del">
          <ac:chgData name="Li Sun" userId="e74e352e-7682-4fde-b8bc-e8bb1167f989" providerId="ADAL" clId="{9637D77E-92A8-41B5-BA99-071CBFFD92D2}" dt="2017-11-15T23:48:20.981" v="708" actId="20577"/>
          <ac:picMkLst>
            <pc:docMk/>
            <pc:sldMk cId="4074815883" sldId="258"/>
            <ac:picMk id="63" creationId="{AFAFBF70-18A1-4F5B-B5FF-4D28E4D50FE4}"/>
          </ac:picMkLst>
        </pc:picChg>
        <pc:picChg chg="add del">
          <ac:chgData name="Li Sun" userId="e74e352e-7682-4fde-b8bc-e8bb1167f989" providerId="ADAL" clId="{9637D77E-92A8-41B5-BA99-071CBFFD92D2}" dt="2017-11-15T23:48:20.804" v="707" actId="20577"/>
          <ac:picMkLst>
            <pc:docMk/>
            <pc:sldMk cId="4074815883" sldId="258"/>
            <ac:picMk id="64" creationId="{83C689D7-C73B-4B18-A06B-4C9C6D181CE7}"/>
          </ac:picMkLst>
        </pc:picChg>
        <pc:picChg chg="add del">
          <ac:chgData name="Li Sun" userId="e74e352e-7682-4fde-b8bc-e8bb1167f989" providerId="ADAL" clId="{9637D77E-92A8-41B5-BA99-071CBFFD92D2}" dt="2017-11-15T23:48:20.307" v="706" actId="20577"/>
          <ac:picMkLst>
            <pc:docMk/>
            <pc:sldMk cId="4074815883" sldId="258"/>
            <ac:picMk id="65" creationId="{C8003477-19CE-4DB0-9534-52ED6F0DDAE3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66" creationId="{AECC1C54-EECD-406A-9AB8-78FBA932D8DC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67" creationId="{FC749FE4-021A-4DFA-A529-8F2769956610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68" creationId="{6CDC6643-735D-4ABC-B207-B84297C57D3D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69" creationId="{34CE72B9-69BA-46D1-8B8B-5FA11C94E3D6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70" creationId="{CA1D7164-68E3-4677-94AE-405F2C671AB6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71" creationId="{59280613-4414-40AC-8DB0-52B7FA933E0F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72" creationId="{753BF3FC-041E-4410-B3D1-DD25025AFED8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73" creationId="{86756D26-D62E-41BF-8986-46C415FEBD1F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74" creationId="{F7B93B02-1F4F-4739-8A2D-61F3438E5932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75" creationId="{EA96A8BD-A290-4BCB-88BC-79EE3BA9F273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76" creationId="{B9371706-EE56-40D4-B8BC-B1D5E153920B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93" creationId="{0A502A3D-4D00-4D14-86DA-0B1D8CA4993A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94" creationId="{1085C086-6D2D-494E-955D-ECEC4E25602D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95" creationId="{904CF474-7866-4F94-8622-57F48E76D889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96" creationId="{16DEC490-F73A-4429-B3C1-A762C5A66EE2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97" creationId="{FDB7CE10-D9DC-4F52-9E9B-5EF9DFEE7303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98" creationId="{038A9CA5-4B43-45E9-BA27-2F4368EE6349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99" creationId="{78FC20A4-2F7E-4B9E-A5A2-3BC5EE57223C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100" creationId="{9D5D847A-92AC-4F17-8A81-A805A0662E40}"/>
          </ac:picMkLst>
        </pc:picChg>
        <pc:picChg chg="add mod">
          <ac:chgData name="Li Sun" userId="e74e352e-7682-4fde-b8bc-e8bb1167f989" providerId="ADAL" clId="{9637D77E-92A8-41B5-BA99-071CBFFD92D2}" dt="2017-11-15T23:53:45.368" v="789" actId="1076"/>
          <ac:picMkLst>
            <pc:docMk/>
            <pc:sldMk cId="4074815883" sldId="258"/>
            <ac:picMk id="101" creationId="{757D8518-5F87-45B9-BEB2-7EF2E2846101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102" creationId="{4F4EBBCB-9043-4B9A-8D6F-836578C0326C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103" creationId="{069DDDBD-34C5-47A6-868F-46AE857247A9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104" creationId="{7887D294-330D-4A05-93AB-DBA236882742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105" creationId="{DC2DE9BC-7010-45E6-A6F6-44681841A772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106" creationId="{8A72BE60-559A-4D81-9326-589F9A1D4A53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107" creationId="{622550AB-7A7E-4182-9F3C-8A28F7F354C3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108" creationId="{460D922B-E2AF-4C5E-90BA-3A07A648E9EC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109" creationId="{3D73F48D-A003-432A-B17D-DB946D6E57CF}"/>
          </ac:picMkLst>
        </pc:picChg>
        <pc:picChg chg="add mod">
          <ac:chgData name="Li Sun" userId="e74e352e-7682-4fde-b8bc-e8bb1167f989" providerId="ADAL" clId="{9637D77E-92A8-41B5-BA99-071CBFFD92D2}" dt="2017-11-15T23:53:34.957" v="786" actId="1076"/>
          <ac:picMkLst>
            <pc:docMk/>
            <pc:sldMk cId="4074815883" sldId="258"/>
            <ac:picMk id="110" creationId="{0FE1C3D1-9992-44AA-9A6D-A5A9A934CF7E}"/>
          </ac:picMkLst>
        </pc:picChg>
      </pc:sldChg>
      <pc:sldChg chg="modSp add">
        <pc:chgData name="Li Sun" userId="e74e352e-7682-4fde-b8bc-e8bb1167f989" providerId="ADAL" clId="{9637D77E-92A8-41B5-BA99-071CBFFD92D2}" dt="2017-11-16T03:29:37.543" v="918" actId="20577"/>
        <pc:sldMkLst>
          <pc:docMk/>
          <pc:sldMk cId="2828319419" sldId="259"/>
        </pc:sldMkLst>
        <pc:spChg chg="mod">
          <ac:chgData name="Li Sun" userId="e74e352e-7682-4fde-b8bc-e8bb1167f989" providerId="ADAL" clId="{9637D77E-92A8-41B5-BA99-071CBFFD92D2}" dt="2017-11-15T22:49:53.585" v="75" actId="20577"/>
          <ac:spMkLst>
            <pc:docMk/>
            <pc:sldMk cId="2828319419" sldId="259"/>
            <ac:spMk id="2" creationId="{5BD43D17-01EE-4BCF-9A9F-AA6C52E7030C}"/>
          </ac:spMkLst>
        </pc:spChg>
        <pc:spChg chg="mod">
          <ac:chgData name="Li Sun" userId="e74e352e-7682-4fde-b8bc-e8bb1167f989" providerId="ADAL" clId="{9637D77E-92A8-41B5-BA99-071CBFFD92D2}" dt="2017-11-16T03:29:37.543" v="918" actId="20577"/>
          <ac:spMkLst>
            <pc:docMk/>
            <pc:sldMk cId="2828319419" sldId="259"/>
            <ac:spMk id="3" creationId="{BF132C23-1C2A-4873-BAB4-C892E12166D4}"/>
          </ac:spMkLst>
        </pc:spChg>
      </pc:sldChg>
      <pc:sldChg chg="modSp add">
        <pc:chgData name="Li Sun" userId="e74e352e-7682-4fde-b8bc-e8bb1167f989" providerId="ADAL" clId="{9637D77E-92A8-41B5-BA99-071CBFFD92D2}" dt="2017-11-16T14:16:40.532" v="1996" actId="20577"/>
        <pc:sldMkLst>
          <pc:docMk/>
          <pc:sldMk cId="2524822934" sldId="260"/>
        </pc:sldMkLst>
        <pc:spChg chg="mod">
          <ac:chgData name="Li Sun" userId="e74e352e-7682-4fde-b8bc-e8bb1167f989" providerId="ADAL" clId="{9637D77E-92A8-41B5-BA99-071CBFFD92D2}" dt="2017-11-16T03:15:38.314" v="824" actId="20577"/>
          <ac:spMkLst>
            <pc:docMk/>
            <pc:sldMk cId="2524822934" sldId="260"/>
            <ac:spMk id="2" creationId="{AEC76C5C-73CA-4DFB-B236-771FB8057064}"/>
          </ac:spMkLst>
        </pc:spChg>
        <pc:spChg chg="mod">
          <ac:chgData name="Li Sun" userId="e74e352e-7682-4fde-b8bc-e8bb1167f989" providerId="ADAL" clId="{9637D77E-92A8-41B5-BA99-071CBFFD92D2}" dt="2017-11-16T14:16:40.532" v="1996" actId="20577"/>
          <ac:spMkLst>
            <pc:docMk/>
            <pc:sldMk cId="2524822934" sldId="260"/>
            <ac:spMk id="3" creationId="{5A2C3A96-0CEB-4F24-A195-5DCD65E54638}"/>
          </ac:spMkLst>
        </pc:spChg>
      </pc:sldChg>
      <pc:sldChg chg="modSp add">
        <pc:chgData name="Li Sun" userId="e74e352e-7682-4fde-b8bc-e8bb1167f989" providerId="ADAL" clId="{9637D77E-92A8-41B5-BA99-071CBFFD92D2}" dt="2017-11-16T14:45:42.172" v="2280" actId="20577"/>
        <pc:sldMkLst>
          <pc:docMk/>
          <pc:sldMk cId="2458325224" sldId="261"/>
        </pc:sldMkLst>
        <pc:spChg chg="mod">
          <ac:chgData name="Li Sun" userId="e74e352e-7682-4fde-b8bc-e8bb1167f989" providerId="ADAL" clId="{9637D77E-92A8-41B5-BA99-071CBFFD92D2}" dt="2017-11-16T14:06:01.035" v="1921" actId="20577"/>
          <ac:spMkLst>
            <pc:docMk/>
            <pc:sldMk cId="2458325224" sldId="261"/>
            <ac:spMk id="2" creationId="{DF8DF634-B64C-4AF4-81D4-EADF2565325C}"/>
          </ac:spMkLst>
        </pc:spChg>
        <pc:spChg chg="mod">
          <ac:chgData name="Li Sun" userId="e74e352e-7682-4fde-b8bc-e8bb1167f989" providerId="ADAL" clId="{9637D77E-92A8-41B5-BA99-071CBFFD92D2}" dt="2017-11-16T14:45:42.172" v="2280" actId="20577"/>
          <ac:spMkLst>
            <pc:docMk/>
            <pc:sldMk cId="2458325224" sldId="261"/>
            <ac:spMk id="3" creationId="{9A91F02E-8D7F-423A-9EE9-B3584AB6AD7B}"/>
          </ac:spMkLst>
        </pc:spChg>
      </pc:sldChg>
      <pc:sldChg chg="modSp add ord">
        <pc:chgData name="Li Sun" userId="e74e352e-7682-4fde-b8bc-e8bb1167f989" providerId="ADAL" clId="{9637D77E-92A8-41B5-BA99-071CBFFD92D2}" dt="2017-11-16T14:41:45.124" v="2273" actId="20577"/>
        <pc:sldMkLst>
          <pc:docMk/>
          <pc:sldMk cId="82221761" sldId="262"/>
        </pc:sldMkLst>
        <pc:spChg chg="mod">
          <ac:chgData name="Li Sun" userId="e74e352e-7682-4fde-b8bc-e8bb1167f989" providerId="ADAL" clId="{9637D77E-92A8-41B5-BA99-071CBFFD92D2}" dt="2017-11-16T14:06:05.432" v="1929" actId="20577"/>
          <ac:spMkLst>
            <pc:docMk/>
            <pc:sldMk cId="82221761" sldId="262"/>
            <ac:spMk id="2" creationId="{E34A488F-BAC2-4FA6-A619-78608F72A478}"/>
          </ac:spMkLst>
        </pc:spChg>
        <pc:spChg chg="mod">
          <ac:chgData name="Li Sun" userId="e74e352e-7682-4fde-b8bc-e8bb1167f989" providerId="ADAL" clId="{9637D77E-92A8-41B5-BA99-071CBFFD92D2}" dt="2017-11-16T14:41:45.124" v="2273" actId="20577"/>
          <ac:spMkLst>
            <pc:docMk/>
            <pc:sldMk cId="82221761" sldId="262"/>
            <ac:spMk id="3" creationId="{7FAD3322-2310-43E0-B03A-7AC4B0D64606}"/>
          </ac:spMkLst>
        </pc:spChg>
      </pc:sldChg>
      <pc:sldChg chg="modSp add">
        <pc:chgData name="Li Sun" userId="e74e352e-7682-4fde-b8bc-e8bb1167f989" providerId="ADAL" clId="{9637D77E-92A8-41B5-BA99-071CBFFD92D2}" dt="2017-11-16T14:42:10.688" v="2274" actId="20577"/>
        <pc:sldMkLst>
          <pc:docMk/>
          <pc:sldMk cId="4239539448" sldId="263"/>
        </pc:sldMkLst>
        <pc:spChg chg="mod">
          <ac:chgData name="Li Sun" userId="e74e352e-7682-4fde-b8bc-e8bb1167f989" providerId="ADAL" clId="{9637D77E-92A8-41B5-BA99-071CBFFD92D2}" dt="2017-11-16T14:26:10.691" v="2078" actId="20577"/>
          <ac:spMkLst>
            <pc:docMk/>
            <pc:sldMk cId="4239539448" sldId="263"/>
            <ac:spMk id="2" creationId="{1893D2D9-0C2A-44E4-8FA5-4A5F9447BBE8}"/>
          </ac:spMkLst>
        </pc:spChg>
        <pc:spChg chg="mod">
          <ac:chgData name="Li Sun" userId="e74e352e-7682-4fde-b8bc-e8bb1167f989" providerId="ADAL" clId="{9637D77E-92A8-41B5-BA99-071CBFFD92D2}" dt="2017-11-16T14:42:10.688" v="2274" actId="20577"/>
          <ac:spMkLst>
            <pc:docMk/>
            <pc:sldMk cId="4239539448" sldId="263"/>
            <ac:spMk id="3" creationId="{D690E914-E21E-4BB3-BE1D-98D3EC11F5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EB21-AF3E-F546-9882-9D0B371B0DF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7606-DC15-D747-A034-3809E1FB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4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EB21-AF3E-F546-9882-9D0B371B0DF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7606-DC15-D747-A034-3809E1FB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0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EB21-AF3E-F546-9882-9D0B371B0DF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7606-DC15-D747-A034-3809E1FB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7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EB21-AF3E-F546-9882-9D0B371B0DF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7606-DC15-D747-A034-3809E1FB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8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EB21-AF3E-F546-9882-9D0B371B0DF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7606-DC15-D747-A034-3809E1FB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EB21-AF3E-F546-9882-9D0B371B0DF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7606-DC15-D747-A034-3809E1FB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EB21-AF3E-F546-9882-9D0B371B0DF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7606-DC15-D747-A034-3809E1FB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7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EB21-AF3E-F546-9882-9D0B371B0DF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7606-DC15-D747-A034-3809E1FB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EB21-AF3E-F546-9882-9D0B371B0DF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7606-DC15-D747-A034-3809E1FB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EB21-AF3E-F546-9882-9D0B371B0DF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7606-DC15-D747-A034-3809E1FB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4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EB21-AF3E-F546-9882-9D0B371B0DF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7606-DC15-D747-A034-3809E1FB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2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8EB21-AF3E-F546-9882-9D0B371B0DF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7606-DC15-D747-A034-3809E1FB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svg"/><Relationship Id="rId12" Type="http://schemas.openxmlformats.org/officeDocument/2006/relationships/image" Target="../media/image8.png"/><Relationship Id="rId13" Type="http://schemas.openxmlformats.org/officeDocument/2006/relationships/image" Target="../media/image14.svg"/><Relationship Id="rId14" Type="http://schemas.openxmlformats.org/officeDocument/2006/relationships/image" Target="../media/image9.png"/><Relationship Id="rId15" Type="http://schemas.openxmlformats.org/officeDocument/2006/relationships/image" Target="../media/image16.svg"/><Relationship Id="rId16" Type="http://schemas.openxmlformats.org/officeDocument/2006/relationships/image" Target="../media/image10.png"/><Relationship Id="rId17" Type="http://schemas.openxmlformats.org/officeDocument/2006/relationships/image" Target="../media/image18.svg"/><Relationship Id="rId18" Type="http://schemas.openxmlformats.org/officeDocument/2006/relationships/image" Target="../media/image11.png"/><Relationship Id="rId19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4.png"/><Relationship Id="rId5" Type="http://schemas.openxmlformats.org/officeDocument/2006/relationships/image" Target="../media/image6.svg"/><Relationship Id="rId6" Type="http://schemas.openxmlformats.org/officeDocument/2006/relationships/image" Target="../media/image5.png"/><Relationship Id="rId7" Type="http://schemas.openxmlformats.org/officeDocument/2006/relationships/image" Target="../media/image8.svg"/><Relationship Id="rId8" Type="http://schemas.openxmlformats.org/officeDocument/2006/relationships/image" Target="../media/image6.png"/><Relationship Id="rId9" Type="http://schemas.openxmlformats.org/officeDocument/2006/relationships/image" Target="../media/image10.svg"/><Relationship Id="rId10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online+retail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On-line Retail Order Grouping Using Constrained Clustering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Chengfei</a:t>
            </a:r>
            <a:r>
              <a:rPr lang="zh-CN" altLang="en-US" dirty="0"/>
              <a:t> </a:t>
            </a:r>
            <a:r>
              <a:rPr lang="en-US" altLang="zh-CN" dirty="0"/>
              <a:t>Wang, Ai-</a:t>
            </a:r>
            <a:r>
              <a:rPr lang="en-US" altLang="zh-CN" dirty="0" err="1"/>
              <a:t>Te</a:t>
            </a:r>
            <a:r>
              <a:rPr lang="zh-CN" altLang="en-US" dirty="0"/>
              <a:t> </a:t>
            </a:r>
            <a:r>
              <a:rPr lang="en-US" altLang="zh-CN" dirty="0" err="1"/>
              <a:t>Kuo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r>
              <a:rPr lang="zh-CN" altLang="en-US" dirty="0"/>
              <a:t> </a:t>
            </a:r>
            <a:r>
              <a:rPr lang="en-US" altLang="zh-CN" dirty="0"/>
              <a:t>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Originally:</a:t>
            </a:r>
            <a:r>
              <a:rPr lang="zh-CN" altLang="en-US" dirty="0" smtClean="0"/>
              <a:t> </a:t>
            </a:r>
            <a:r>
              <a:rPr lang="en-US" dirty="0" smtClean="0"/>
              <a:t>541909 </a:t>
            </a:r>
            <a:r>
              <a:rPr lang="en-US" dirty="0"/>
              <a:t>tuples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cleaning</a:t>
            </a:r>
          </a:p>
          <a:p>
            <a:pPr lvl="1"/>
            <a:r>
              <a:rPr lang="en-US" altLang="zh-CN" dirty="0" smtClean="0"/>
              <a:t>R</a:t>
            </a:r>
            <a:r>
              <a:rPr lang="en-US" dirty="0" smtClean="0"/>
              <a:t>emove </a:t>
            </a:r>
            <a:r>
              <a:rPr lang="en-US" dirty="0"/>
              <a:t>the incomplete </a:t>
            </a:r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dirty="0" smtClean="0"/>
              <a:t>remove </a:t>
            </a:r>
            <a:r>
              <a:rPr lang="en-US" dirty="0"/>
              <a:t>the data whose country is not the United Kingdom.</a:t>
            </a:r>
            <a:br>
              <a:rPr lang="en-US" dirty="0"/>
            </a:br>
            <a:endParaRPr lang="en-US" dirty="0"/>
          </a:p>
          <a:p>
            <a:pPr lvl="1"/>
            <a:r>
              <a:rPr lang="ru-RU" dirty="0" smtClean="0"/>
              <a:t>354345</a:t>
            </a:r>
            <a:r>
              <a:rPr lang="zh-CN" altLang="en-US" dirty="0" smtClean="0"/>
              <a:t> </a:t>
            </a:r>
            <a:r>
              <a:rPr lang="en-US" dirty="0" smtClean="0"/>
              <a:t>tuples</a:t>
            </a:r>
            <a:endParaRPr lang="en-US" dirty="0"/>
          </a:p>
          <a:p>
            <a:pPr lvl="1"/>
            <a:r>
              <a:rPr lang="en-US" dirty="0" smtClean="0"/>
              <a:t>3950 unique customers</a:t>
            </a:r>
          </a:p>
          <a:p>
            <a:pPr lvl="1"/>
            <a:r>
              <a:rPr lang="cs-CZ" dirty="0" smtClean="0"/>
              <a:t>3645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2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97" y="510532"/>
            <a:ext cx="5787820" cy="6122378"/>
          </a:xfrm>
        </p:spPr>
      </p:pic>
      <p:sp>
        <p:nvSpPr>
          <p:cNvPr id="4" name="AutoShape 2" descr="creenshot from 2017-11-16 13-28-11.png"/>
          <p:cNvSpPr>
            <a:spLocks noChangeAspect="1" noChangeArrowheads="1"/>
          </p:cNvSpPr>
          <p:nvPr/>
        </p:nvSpPr>
        <p:spPr bwMode="auto">
          <a:xfrm>
            <a:off x="-1" y="-1"/>
            <a:ext cx="4613097" cy="461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creenshot from 2017-11-16 13-28-11.png"/>
          <p:cNvSpPr>
            <a:spLocks noChangeAspect="1" noChangeArrowheads="1"/>
          </p:cNvSpPr>
          <p:nvPr/>
        </p:nvSpPr>
        <p:spPr bwMode="auto">
          <a:xfrm>
            <a:off x="-1" y="-1"/>
            <a:ext cx="6051479" cy="605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0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left</a:t>
            </a:r>
            <a:r>
              <a:rPr lang="mr-IN" altLang="zh-C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  <a:p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</a:p>
          <a:p>
            <a:r>
              <a:rPr lang="en-US" altLang="zh-CN" dirty="0" smtClean="0"/>
              <a:t>Evaluate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chosen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5400" b="1" dirty="0" smtClean="0"/>
              <a:t>Thank</a:t>
            </a:r>
            <a:r>
              <a:rPr lang="zh-CN" altLang="en-US" sz="5400" b="1" dirty="0" smtClean="0"/>
              <a:t> </a:t>
            </a:r>
            <a:r>
              <a:rPr lang="en-US" altLang="zh-CN" sz="5400" b="1" dirty="0" smtClean="0"/>
              <a:t>you</a:t>
            </a:r>
            <a:r>
              <a:rPr lang="zh-CN" altLang="en-US" sz="5400" b="1" dirty="0" smtClean="0"/>
              <a:t> </a:t>
            </a:r>
            <a:r>
              <a:rPr lang="en-US" altLang="zh-CN" sz="5400" b="1" dirty="0" smtClean="0"/>
              <a:t>for</a:t>
            </a:r>
            <a:r>
              <a:rPr lang="zh-CN" altLang="en-US" sz="5400" b="1" dirty="0" smtClean="0"/>
              <a:t> </a:t>
            </a:r>
            <a:r>
              <a:rPr lang="en-US" altLang="zh-CN" sz="5400" b="1" dirty="0" smtClean="0"/>
              <a:t>attention!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845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5" name="内容占位符 4" descr="图片包含 人员, 室内, 笔记本电脑, 餐桌&#10;&#10;已生成极高可信度的说明">
            <a:extLst>
              <a:ext uri="{FF2B5EF4-FFF2-40B4-BE49-F238E27FC236}">
                <a16:creationId xmlns:a16="http://schemas.microsoft.com/office/drawing/2014/main" xmlns="" id="{C9A3794B-1AD7-475E-B95C-47EC7F718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28" y="1831565"/>
            <a:ext cx="5160618" cy="3530949"/>
          </a:xfrm>
        </p:spPr>
      </p:pic>
      <p:pic>
        <p:nvPicPr>
          <p:cNvPr id="7" name="图片 6" descr="图片包含 建筑物, 室内, 餐桌&#10;&#10;已生成极高可信度的说明">
            <a:extLst>
              <a:ext uri="{FF2B5EF4-FFF2-40B4-BE49-F238E27FC236}">
                <a16:creationId xmlns:a16="http://schemas.microsoft.com/office/drawing/2014/main" xmlns="" id="{FE9997EB-197D-4C68-A26C-9FFA4FC13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06" y="1812424"/>
            <a:ext cx="5329313" cy="35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4FFDDA-BC92-4143-A295-34C2726A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description</a:t>
            </a:r>
            <a:endParaRPr lang="zh-CN" altLang="en-US" dirty="0"/>
          </a:p>
        </p:txBody>
      </p:sp>
      <p:pic>
        <p:nvPicPr>
          <p:cNvPr id="20" name="内容占位符 19" descr="家">
            <a:extLst>
              <a:ext uri="{FF2B5EF4-FFF2-40B4-BE49-F238E27FC236}">
                <a16:creationId xmlns:a16="http://schemas.microsoft.com/office/drawing/2014/main" xmlns="" id="{D84BD592-DDA2-4239-B967-DA5C0903A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41726" y="1834123"/>
            <a:ext cx="531906" cy="531906"/>
          </a:xfrm>
        </p:spPr>
      </p:pic>
      <p:pic>
        <p:nvPicPr>
          <p:cNvPr id="22" name="图形 21" descr="学校">
            <a:extLst>
              <a:ext uri="{FF2B5EF4-FFF2-40B4-BE49-F238E27FC236}">
                <a16:creationId xmlns:a16="http://schemas.microsoft.com/office/drawing/2014/main" xmlns="" id="{2E446E2C-7CBE-4FB5-8CA5-B8A0451C9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835206" y="4137211"/>
            <a:ext cx="488577" cy="488577"/>
          </a:xfrm>
          <a:prstGeom prst="rect">
            <a:avLst/>
          </a:prstGeom>
        </p:spPr>
      </p:pic>
      <p:pic>
        <p:nvPicPr>
          <p:cNvPr id="23" name="内容占位符 19" descr="家">
            <a:extLst>
              <a:ext uri="{FF2B5EF4-FFF2-40B4-BE49-F238E27FC236}">
                <a16:creationId xmlns:a16="http://schemas.microsoft.com/office/drawing/2014/main" xmlns="" id="{CC265BD0-939A-4379-A264-E80B39492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0808" y="2453761"/>
            <a:ext cx="531906" cy="531906"/>
          </a:xfrm>
          <a:prstGeom prst="rect">
            <a:avLst/>
          </a:prstGeom>
        </p:spPr>
      </p:pic>
      <p:pic>
        <p:nvPicPr>
          <p:cNvPr id="24" name="内容占位符 19" descr="家">
            <a:extLst>
              <a:ext uri="{FF2B5EF4-FFF2-40B4-BE49-F238E27FC236}">
                <a16:creationId xmlns:a16="http://schemas.microsoft.com/office/drawing/2014/main" xmlns="" id="{12D79B18-1805-4567-A9D6-B4C98070B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782912" y="5716915"/>
            <a:ext cx="531906" cy="531906"/>
          </a:xfrm>
          <a:prstGeom prst="rect">
            <a:avLst/>
          </a:prstGeom>
        </p:spPr>
      </p:pic>
      <p:pic>
        <p:nvPicPr>
          <p:cNvPr id="25" name="内容占位符 19" descr="家">
            <a:extLst>
              <a:ext uri="{FF2B5EF4-FFF2-40B4-BE49-F238E27FC236}">
                <a16:creationId xmlns:a16="http://schemas.microsoft.com/office/drawing/2014/main" xmlns="" id="{23ACF6B8-E740-40F6-947B-DCB442EE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668309" y="2100076"/>
            <a:ext cx="531906" cy="531906"/>
          </a:xfrm>
          <a:prstGeom prst="rect">
            <a:avLst/>
          </a:prstGeom>
        </p:spPr>
      </p:pic>
      <p:pic>
        <p:nvPicPr>
          <p:cNvPr id="26" name="内容占位符 19" descr="家">
            <a:extLst>
              <a:ext uri="{FF2B5EF4-FFF2-40B4-BE49-F238E27FC236}">
                <a16:creationId xmlns:a16="http://schemas.microsoft.com/office/drawing/2014/main" xmlns="" id="{E12CFE9E-F71F-46FA-AA7F-62982240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15420" y="5716915"/>
            <a:ext cx="531906" cy="531906"/>
          </a:xfrm>
          <a:prstGeom prst="rect">
            <a:avLst/>
          </a:prstGeom>
        </p:spPr>
      </p:pic>
      <p:pic>
        <p:nvPicPr>
          <p:cNvPr id="27" name="图形 26" descr="学校">
            <a:extLst>
              <a:ext uri="{FF2B5EF4-FFF2-40B4-BE49-F238E27FC236}">
                <a16:creationId xmlns:a16="http://schemas.microsoft.com/office/drawing/2014/main" xmlns="" id="{9AC10955-01EC-40EF-B81B-549F37362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931018" y="2741378"/>
            <a:ext cx="488577" cy="488577"/>
          </a:xfrm>
          <a:prstGeom prst="rect">
            <a:avLst/>
          </a:prstGeom>
        </p:spPr>
      </p:pic>
      <p:pic>
        <p:nvPicPr>
          <p:cNvPr id="28" name="图形 27" descr="学校">
            <a:extLst>
              <a:ext uri="{FF2B5EF4-FFF2-40B4-BE49-F238E27FC236}">
                <a16:creationId xmlns:a16="http://schemas.microsoft.com/office/drawing/2014/main" xmlns="" id="{B9A7DA10-00D0-48B7-AB68-458D54B319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985055" y="3279260"/>
            <a:ext cx="488577" cy="488577"/>
          </a:xfrm>
          <a:prstGeom prst="rect">
            <a:avLst/>
          </a:prstGeom>
        </p:spPr>
      </p:pic>
      <p:pic>
        <p:nvPicPr>
          <p:cNvPr id="29" name="图形 28" descr="学校">
            <a:extLst>
              <a:ext uri="{FF2B5EF4-FFF2-40B4-BE49-F238E27FC236}">
                <a16:creationId xmlns:a16="http://schemas.microsoft.com/office/drawing/2014/main" xmlns="" id="{888F90AC-1AD8-4406-9CEA-7AB917C900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054594" y="4803261"/>
            <a:ext cx="488577" cy="488577"/>
          </a:xfrm>
          <a:prstGeom prst="rect">
            <a:avLst/>
          </a:prstGeom>
        </p:spPr>
      </p:pic>
      <p:pic>
        <p:nvPicPr>
          <p:cNvPr id="30" name="图形 29" descr="学校">
            <a:extLst>
              <a:ext uri="{FF2B5EF4-FFF2-40B4-BE49-F238E27FC236}">
                <a16:creationId xmlns:a16="http://schemas.microsoft.com/office/drawing/2014/main" xmlns="" id="{489C2C64-90A0-4569-9762-5AE2587AFF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130170" y="4038273"/>
            <a:ext cx="488577" cy="488577"/>
          </a:xfrm>
          <a:prstGeom prst="rect">
            <a:avLst/>
          </a:prstGeom>
        </p:spPr>
      </p:pic>
      <p:pic>
        <p:nvPicPr>
          <p:cNvPr id="31" name="图形 30" descr="学校">
            <a:extLst>
              <a:ext uri="{FF2B5EF4-FFF2-40B4-BE49-F238E27FC236}">
                <a16:creationId xmlns:a16="http://schemas.microsoft.com/office/drawing/2014/main" xmlns="" id="{D6700059-C4AB-4D18-B823-C7BE6A458D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267316" y="2366029"/>
            <a:ext cx="488577" cy="488577"/>
          </a:xfrm>
          <a:prstGeom prst="rect">
            <a:avLst/>
          </a:prstGeom>
        </p:spPr>
      </p:pic>
      <p:pic>
        <p:nvPicPr>
          <p:cNvPr id="32" name="图形 31" descr="学校">
            <a:extLst>
              <a:ext uri="{FF2B5EF4-FFF2-40B4-BE49-F238E27FC236}">
                <a16:creationId xmlns:a16="http://schemas.microsoft.com/office/drawing/2014/main" xmlns="" id="{BEE51B47-CDEA-4294-8FE1-EB376E1284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442441" y="5472626"/>
            <a:ext cx="488577" cy="488577"/>
          </a:xfrm>
          <a:prstGeom prst="rect">
            <a:avLst/>
          </a:prstGeom>
        </p:spPr>
      </p:pic>
      <p:sp>
        <p:nvSpPr>
          <p:cNvPr id="33" name="流程图: 接点 32">
            <a:extLst>
              <a:ext uri="{FF2B5EF4-FFF2-40B4-BE49-F238E27FC236}">
                <a16:creationId xmlns:a16="http://schemas.microsoft.com/office/drawing/2014/main" xmlns="" id="{957A4B4B-B1F8-4977-AAB7-7FEC148B9AD9}"/>
              </a:ext>
            </a:extLst>
          </p:cNvPr>
          <p:cNvSpPr/>
          <p:nvPr/>
        </p:nvSpPr>
        <p:spPr>
          <a:xfrm>
            <a:off x="10434918" y="510509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xmlns="" id="{95E4C060-E5D4-4FEB-949F-982EFC8A00F2}"/>
              </a:ext>
            </a:extLst>
          </p:cNvPr>
          <p:cNvSpPr/>
          <p:nvPr/>
        </p:nvSpPr>
        <p:spPr>
          <a:xfrm>
            <a:off x="10434918" y="719125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xmlns="" id="{0A30C086-93AE-4439-A62F-235EA6150C2F}"/>
              </a:ext>
            </a:extLst>
          </p:cNvPr>
          <p:cNvSpPr/>
          <p:nvPr/>
        </p:nvSpPr>
        <p:spPr>
          <a:xfrm>
            <a:off x="10434918" y="931545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xmlns="" id="{93F87B3A-CE07-48F2-9AF6-2677643D6CA6}"/>
              </a:ext>
            </a:extLst>
          </p:cNvPr>
          <p:cNvSpPr/>
          <p:nvPr/>
        </p:nvSpPr>
        <p:spPr>
          <a:xfrm>
            <a:off x="10434918" y="1140161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xmlns="" id="{48A46870-49C7-4306-A5DB-FC3D613622F7}"/>
              </a:ext>
            </a:extLst>
          </p:cNvPr>
          <p:cNvSpPr/>
          <p:nvPr/>
        </p:nvSpPr>
        <p:spPr>
          <a:xfrm>
            <a:off x="10430291" y="1348777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xmlns="" id="{377A96F1-44F6-4412-986E-383A140F44D8}"/>
              </a:ext>
            </a:extLst>
          </p:cNvPr>
          <p:cNvSpPr/>
          <p:nvPr/>
        </p:nvSpPr>
        <p:spPr>
          <a:xfrm>
            <a:off x="10430291" y="1557393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xmlns="" id="{78F88D44-DB60-47E3-AB38-7B1AF6FEEF10}"/>
              </a:ext>
            </a:extLst>
          </p:cNvPr>
          <p:cNvSpPr/>
          <p:nvPr/>
        </p:nvSpPr>
        <p:spPr>
          <a:xfrm>
            <a:off x="10430291" y="1769813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xmlns="" id="{5149E3F9-509D-45DE-85FB-71B71D3B3465}"/>
              </a:ext>
            </a:extLst>
          </p:cNvPr>
          <p:cNvSpPr/>
          <p:nvPr/>
        </p:nvSpPr>
        <p:spPr>
          <a:xfrm>
            <a:off x="10430291" y="1978429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xmlns="" id="{DC229716-FC3E-4086-8CB7-117B33A67E31}"/>
              </a:ext>
            </a:extLst>
          </p:cNvPr>
          <p:cNvSpPr/>
          <p:nvPr/>
        </p:nvSpPr>
        <p:spPr>
          <a:xfrm>
            <a:off x="10439545" y="2187045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xmlns="" id="{7898D13D-ECAF-46F5-BF8B-B0089254DCEC}"/>
              </a:ext>
            </a:extLst>
          </p:cNvPr>
          <p:cNvSpPr/>
          <p:nvPr/>
        </p:nvSpPr>
        <p:spPr>
          <a:xfrm>
            <a:off x="10439545" y="2395661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xmlns="" id="{19C8F950-2896-4D1E-9C4B-160B71BE5EBC}"/>
              </a:ext>
            </a:extLst>
          </p:cNvPr>
          <p:cNvSpPr/>
          <p:nvPr/>
        </p:nvSpPr>
        <p:spPr>
          <a:xfrm>
            <a:off x="10439545" y="2608081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xmlns="" id="{4C91FBF0-1D5C-40FD-A432-53286B453678}"/>
              </a:ext>
            </a:extLst>
          </p:cNvPr>
          <p:cNvSpPr/>
          <p:nvPr/>
        </p:nvSpPr>
        <p:spPr>
          <a:xfrm>
            <a:off x="10439545" y="2816697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xmlns="" id="{225409FA-D619-4050-A7F2-FB07662FA523}"/>
              </a:ext>
            </a:extLst>
          </p:cNvPr>
          <p:cNvSpPr/>
          <p:nvPr/>
        </p:nvSpPr>
        <p:spPr>
          <a:xfrm>
            <a:off x="10434918" y="3025313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xmlns="" id="{F947E394-0BAA-42D5-B655-CCDB37AB5F1D}"/>
              </a:ext>
            </a:extLst>
          </p:cNvPr>
          <p:cNvSpPr/>
          <p:nvPr/>
        </p:nvSpPr>
        <p:spPr>
          <a:xfrm>
            <a:off x="10434918" y="3233929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xmlns="" id="{7D2987D7-9294-446A-850A-AC38DBFB3ECB}"/>
              </a:ext>
            </a:extLst>
          </p:cNvPr>
          <p:cNvSpPr/>
          <p:nvPr/>
        </p:nvSpPr>
        <p:spPr>
          <a:xfrm>
            <a:off x="10434918" y="3446349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xmlns="" id="{3CB1EC7E-49E6-442D-B940-6E6F4DD20B50}"/>
              </a:ext>
            </a:extLst>
          </p:cNvPr>
          <p:cNvSpPr/>
          <p:nvPr/>
        </p:nvSpPr>
        <p:spPr>
          <a:xfrm>
            <a:off x="10434918" y="3654965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形 50" descr="男士">
            <a:extLst>
              <a:ext uri="{FF2B5EF4-FFF2-40B4-BE49-F238E27FC236}">
                <a16:creationId xmlns:a16="http://schemas.microsoft.com/office/drawing/2014/main" xmlns="" id="{5DA9C1C1-D862-47C9-ADCB-541B939206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383784" y="2433031"/>
            <a:ext cx="238282" cy="238282"/>
          </a:xfrm>
          <a:prstGeom prst="rect">
            <a:avLst/>
          </a:prstGeom>
        </p:spPr>
      </p:pic>
      <p:pic>
        <p:nvPicPr>
          <p:cNvPr id="53" name="图形 52" descr="男士">
            <a:extLst>
              <a:ext uri="{FF2B5EF4-FFF2-40B4-BE49-F238E27FC236}">
                <a16:creationId xmlns:a16="http://schemas.microsoft.com/office/drawing/2014/main" xmlns="" id="{936B1860-67E7-4926-ABC7-60504215B7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955538" y="2838765"/>
            <a:ext cx="238282" cy="238282"/>
          </a:xfrm>
          <a:prstGeom prst="rect">
            <a:avLst/>
          </a:prstGeom>
        </p:spPr>
      </p:pic>
      <p:pic>
        <p:nvPicPr>
          <p:cNvPr id="54" name="图形 53" descr="男士">
            <a:extLst>
              <a:ext uri="{FF2B5EF4-FFF2-40B4-BE49-F238E27FC236}">
                <a16:creationId xmlns:a16="http://schemas.microsoft.com/office/drawing/2014/main" xmlns="" id="{7751D45D-1BF7-4200-86F6-6B2A59E0BFD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717256" y="3075890"/>
            <a:ext cx="238282" cy="238282"/>
          </a:xfrm>
          <a:prstGeom prst="rect">
            <a:avLst/>
          </a:prstGeom>
        </p:spPr>
      </p:pic>
      <p:pic>
        <p:nvPicPr>
          <p:cNvPr id="55" name="图形 54" descr="男士">
            <a:extLst>
              <a:ext uri="{FF2B5EF4-FFF2-40B4-BE49-F238E27FC236}">
                <a16:creationId xmlns:a16="http://schemas.microsoft.com/office/drawing/2014/main" xmlns="" id="{1639D3D7-C514-456D-BA99-B281A7059E3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63573" y="3156466"/>
            <a:ext cx="238282" cy="238282"/>
          </a:xfrm>
          <a:prstGeom prst="rect">
            <a:avLst/>
          </a:prstGeom>
        </p:spPr>
      </p:pic>
      <p:pic>
        <p:nvPicPr>
          <p:cNvPr id="56" name="图形 55" descr="男士">
            <a:extLst>
              <a:ext uri="{FF2B5EF4-FFF2-40B4-BE49-F238E27FC236}">
                <a16:creationId xmlns:a16="http://schemas.microsoft.com/office/drawing/2014/main" xmlns="" id="{01838DB8-FC53-4503-B700-80ACA551CF9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872035" y="2298477"/>
            <a:ext cx="238282" cy="238282"/>
          </a:xfrm>
          <a:prstGeom prst="rect">
            <a:avLst/>
          </a:prstGeom>
        </p:spPr>
      </p:pic>
      <p:pic>
        <p:nvPicPr>
          <p:cNvPr id="57" name="图形 56" descr="男士">
            <a:extLst>
              <a:ext uri="{FF2B5EF4-FFF2-40B4-BE49-F238E27FC236}">
                <a16:creationId xmlns:a16="http://schemas.microsoft.com/office/drawing/2014/main" xmlns="" id="{84B1936B-F4E3-448B-A392-46AB0151B7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986032" y="2581445"/>
            <a:ext cx="238282" cy="238282"/>
          </a:xfrm>
          <a:prstGeom prst="rect">
            <a:avLst/>
          </a:prstGeom>
        </p:spPr>
      </p:pic>
      <p:pic>
        <p:nvPicPr>
          <p:cNvPr id="58" name="图形 57" descr="男士">
            <a:extLst>
              <a:ext uri="{FF2B5EF4-FFF2-40B4-BE49-F238E27FC236}">
                <a16:creationId xmlns:a16="http://schemas.microsoft.com/office/drawing/2014/main" xmlns="" id="{9064E312-6B9B-43BA-8F13-3A876B04FBD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401143" y="2166167"/>
            <a:ext cx="238282" cy="238282"/>
          </a:xfrm>
          <a:prstGeom prst="rect">
            <a:avLst/>
          </a:prstGeom>
        </p:spPr>
      </p:pic>
      <p:pic>
        <p:nvPicPr>
          <p:cNvPr id="59" name="图形 58" descr="男士">
            <a:extLst>
              <a:ext uri="{FF2B5EF4-FFF2-40B4-BE49-F238E27FC236}">
                <a16:creationId xmlns:a16="http://schemas.microsoft.com/office/drawing/2014/main" xmlns="" id="{16EED729-E732-4694-A4A3-44C168C23D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824137" y="2794808"/>
            <a:ext cx="238282" cy="238282"/>
          </a:xfrm>
          <a:prstGeom prst="rect">
            <a:avLst/>
          </a:prstGeom>
        </p:spPr>
      </p:pic>
      <p:pic>
        <p:nvPicPr>
          <p:cNvPr id="60" name="图形 59" descr="男士">
            <a:extLst>
              <a:ext uri="{FF2B5EF4-FFF2-40B4-BE49-F238E27FC236}">
                <a16:creationId xmlns:a16="http://schemas.microsoft.com/office/drawing/2014/main" xmlns="" id="{C31D2113-0947-4D90-AE49-B71FB13461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295463" y="4038273"/>
            <a:ext cx="238282" cy="238282"/>
          </a:xfrm>
          <a:prstGeom prst="rect">
            <a:avLst/>
          </a:prstGeom>
        </p:spPr>
      </p:pic>
      <p:pic>
        <p:nvPicPr>
          <p:cNvPr id="61" name="图形 60" descr="男士">
            <a:extLst>
              <a:ext uri="{FF2B5EF4-FFF2-40B4-BE49-F238E27FC236}">
                <a16:creationId xmlns:a16="http://schemas.microsoft.com/office/drawing/2014/main" xmlns="" id="{A9D84291-A36D-4F6B-8C99-07108878DF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451648" y="4307136"/>
            <a:ext cx="238282" cy="238282"/>
          </a:xfrm>
          <a:prstGeom prst="rect">
            <a:avLst/>
          </a:prstGeom>
        </p:spPr>
      </p:pic>
      <p:pic>
        <p:nvPicPr>
          <p:cNvPr id="62" name="图形 61" descr="男士">
            <a:extLst>
              <a:ext uri="{FF2B5EF4-FFF2-40B4-BE49-F238E27FC236}">
                <a16:creationId xmlns:a16="http://schemas.microsoft.com/office/drawing/2014/main" xmlns="" id="{E24F7BC3-DA7E-4209-A54E-8BFD95972F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185558" y="4694088"/>
            <a:ext cx="238282" cy="238282"/>
          </a:xfrm>
          <a:prstGeom prst="rect">
            <a:avLst/>
          </a:prstGeom>
        </p:spPr>
      </p:pic>
      <p:pic>
        <p:nvPicPr>
          <p:cNvPr id="66" name="图形 65" descr="男士">
            <a:extLst>
              <a:ext uri="{FF2B5EF4-FFF2-40B4-BE49-F238E27FC236}">
                <a16:creationId xmlns:a16="http://schemas.microsoft.com/office/drawing/2014/main" xmlns="" id="{AECC1C54-EECD-406A-9AB8-78FBA932D8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167997" y="4697818"/>
            <a:ext cx="238282" cy="238282"/>
          </a:xfrm>
          <a:prstGeom prst="rect">
            <a:avLst/>
          </a:prstGeom>
        </p:spPr>
      </p:pic>
      <p:pic>
        <p:nvPicPr>
          <p:cNvPr id="67" name="图形 66" descr="男士">
            <a:extLst>
              <a:ext uri="{FF2B5EF4-FFF2-40B4-BE49-F238E27FC236}">
                <a16:creationId xmlns:a16="http://schemas.microsoft.com/office/drawing/2014/main" xmlns="" id="{FC749FE4-021A-4DFA-A529-8F27699566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920873" y="3563630"/>
            <a:ext cx="238282" cy="238282"/>
          </a:xfrm>
          <a:prstGeom prst="rect">
            <a:avLst/>
          </a:prstGeom>
        </p:spPr>
      </p:pic>
      <p:pic>
        <p:nvPicPr>
          <p:cNvPr id="68" name="图形 67" descr="男士">
            <a:extLst>
              <a:ext uri="{FF2B5EF4-FFF2-40B4-BE49-F238E27FC236}">
                <a16:creationId xmlns:a16="http://schemas.microsoft.com/office/drawing/2014/main" xmlns="" id="{6CDC6643-735D-4ABC-B207-B84297C57D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689930" y="5172697"/>
            <a:ext cx="238282" cy="238282"/>
          </a:xfrm>
          <a:prstGeom prst="rect">
            <a:avLst/>
          </a:prstGeom>
        </p:spPr>
      </p:pic>
      <p:pic>
        <p:nvPicPr>
          <p:cNvPr id="69" name="图形 68" descr="男士">
            <a:extLst>
              <a:ext uri="{FF2B5EF4-FFF2-40B4-BE49-F238E27FC236}">
                <a16:creationId xmlns:a16="http://schemas.microsoft.com/office/drawing/2014/main" xmlns="" id="{34CE72B9-69BA-46D1-8B8B-5FA11C94E3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796417" y="5422933"/>
            <a:ext cx="238282" cy="238282"/>
          </a:xfrm>
          <a:prstGeom prst="rect">
            <a:avLst/>
          </a:prstGeom>
        </p:spPr>
      </p:pic>
      <p:pic>
        <p:nvPicPr>
          <p:cNvPr id="70" name="图形 69" descr="男士">
            <a:extLst>
              <a:ext uri="{FF2B5EF4-FFF2-40B4-BE49-F238E27FC236}">
                <a16:creationId xmlns:a16="http://schemas.microsoft.com/office/drawing/2014/main" xmlns="" id="{CA1D7164-68E3-4677-94AE-405F2C671A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911527" y="5762669"/>
            <a:ext cx="238282" cy="238282"/>
          </a:xfrm>
          <a:prstGeom prst="rect">
            <a:avLst/>
          </a:prstGeom>
        </p:spPr>
      </p:pic>
      <p:pic>
        <p:nvPicPr>
          <p:cNvPr id="71" name="图形 70" descr="男士">
            <a:extLst>
              <a:ext uri="{FF2B5EF4-FFF2-40B4-BE49-F238E27FC236}">
                <a16:creationId xmlns:a16="http://schemas.microsoft.com/office/drawing/2014/main" xmlns="" id="{59280613-4414-40AC-8DB0-52B7FA933E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866891" y="3421831"/>
            <a:ext cx="238282" cy="238282"/>
          </a:xfrm>
          <a:prstGeom prst="rect">
            <a:avLst/>
          </a:prstGeom>
        </p:spPr>
      </p:pic>
      <p:pic>
        <p:nvPicPr>
          <p:cNvPr id="72" name="图形 71" descr="男士">
            <a:extLst>
              <a:ext uri="{FF2B5EF4-FFF2-40B4-BE49-F238E27FC236}">
                <a16:creationId xmlns:a16="http://schemas.microsoft.com/office/drawing/2014/main" xmlns="" id="{753BF3FC-041E-4410-B3D1-DD25025AFE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692736" y="4684120"/>
            <a:ext cx="238282" cy="238282"/>
          </a:xfrm>
          <a:prstGeom prst="rect">
            <a:avLst/>
          </a:prstGeom>
        </p:spPr>
      </p:pic>
      <p:pic>
        <p:nvPicPr>
          <p:cNvPr id="73" name="图形 72" descr="男士">
            <a:extLst>
              <a:ext uri="{FF2B5EF4-FFF2-40B4-BE49-F238E27FC236}">
                <a16:creationId xmlns:a16="http://schemas.microsoft.com/office/drawing/2014/main" xmlns="" id="{86756D26-D62E-41BF-8986-46C415FEBD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644144" y="3620537"/>
            <a:ext cx="238282" cy="238282"/>
          </a:xfrm>
          <a:prstGeom prst="rect">
            <a:avLst/>
          </a:prstGeom>
        </p:spPr>
      </p:pic>
      <p:pic>
        <p:nvPicPr>
          <p:cNvPr id="74" name="图形 73" descr="男士">
            <a:extLst>
              <a:ext uri="{FF2B5EF4-FFF2-40B4-BE49-F238E27FC236}">
                <a16:creationId xmlns:a16="http://schemas.microsoft.com/office/drawing/2014/main" xmlns="" id="{F7B93B02-1F4F-4739-8A2D-61F3438E593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506644" y="3178020"/>
            <a:ext cx="238282" cy="238282"/>
          </a:xfrm>
          <a:prstGeom prst="rect">
            <a:avLst/>
          </a:prstGeom>
        </p:spPr>
      </p:pic>
      <p:pic>
        <p:nvPicPr>
          <p:cNvPr id="75" name="图形 74" descr="男士">
            <a:extLst>
              <a:ext uri="{FF2B5EF4-FFF2-40B4-BE49-F238E27FC236}">
                <a16:creationId xmlns:a16="http://schemas.microsoft.com/office/drawing/2014/main" xmlns="" id="{EA96A8BD-A290-4BCB-88BC-79EE3BA9F2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611185" y="3563585"/>
            <a:ext cx="238282" cy="238282"/>
          </a:xfrm>
          <a:prstGeom prst="rect">
            <a:avLst/>
          </a:prstGeom>
        </p:spPr>
      </p:pic>
      <p:pic>
        <p:nvPicPr>
          <p:cNvPr id="76" name="图形 75" descr="男士">
            <a:extLst>
              <a:ext uri="{FF2B5EF4-FFF2-40B4-BE49-F238E27FC236}">
                <a16:creationId xmlns:a16="http://schemas.microsoft.com/office/drawing/2014/main" xmlns="" id="{B9371706-EE56-40D4-B8BC-B1D5E153920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730326" y="3279260"/>
            <a:ext cx="238282" cy="238282"/>
          </a:xfrm>
          <a:prstGeom prst="rect">
            <a:avLst/>
          </a:prstGeom>
        </p:spPr>
      </p:pic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FF7CE311-93CE-408D-9FE5-E22FE0C4280A}"/>
              </a:ext>
            </a:extLst>
          </p:cNvPr>
          <p:cNvSpPr/>
          <p:nvPr/>
        </p:nvSpPr>
        <p:spPr>
          <a:xfrm>
            <a:off x="10438891" y="3865508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xmlns="" id="{059B3B02-61FD-45F6-8DB4-605909915D89}"/>
              </a:ext>
            </a:extLst>
          </p:cNvPr>
          <p:cNvSpPr/>
          <p:nvPr/>
        </p:nvSpPr>
        <p:spPr>
          <a:xfrm>
            <a:off x="10438891" y="4074124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xmlns="" id="{42156A8F-11F0-4738-BF3B-3DD11A4A35C3}"/>
              </a:ext>
            </a:extLst>
          </p:cNvPr>
          <p:cNvSpPr/>
          <p:nvPr/>
        </p:nvSpPr>
        <p:spPr>
          <a:xfrm>
            <a:off x="10438891" y="4286544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xmlns="" id="{7A9BC81A-5982-4BEE-867D-2D547D4EA9A2}"/>
              </a:ext>
            </a:extLst>
          </p:cNvPr>
          <p:cNvSpPr/>
          <p:nvPr/>
        </p:nvSpPr>
        <p:spPr>
          <a:xfrm>
            <a:off x="10438891" y="4495160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xmlns="" id="{FED2667A-78B4-482A-B80C-A6C4EABC6431}"/>
              </a:ext>
            </a:extLst>
          </p:cNvPr>
          <p:cNvSpPr/>
          <p:nvPr/>
        </p:nvSpPr>
        <p:spPr>
          <a:xfrm>
            <a:off x="10434264" y="4703776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xmlns="" id="{17804264-0DB2-424A-B4B0-13B6344767F9}"/>
              </a:ext>
            </a:extLst>
          </p:cNvPr>
          <p:cNvSpPr/>
          <p:nvPr/>
        </p:nvSpPr>
        <p:spPr>
          <a:xfrm>
            <a:off x="10434264" y="4912392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xmlns="" id="{1EB89FCC-5313-476D-B50C-61EDC0BB1BCF}"/>
              </a:ext>
            </a:extLst>
          </p:cNvPr>
          <p:cNvSpPr/>
          <p:nvPr/>
        </p:nvSpPr>
        <p:spPr>
          <a:xfrm>
            <a:off x="10434264" y="5543971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xmlns="" id="{E5138A71-AE89-4ECD-A9F4-7308C9FAFC54}"/>
              </a:ext>
            </a:extLst>
          </p:cNvPr>
          <p:cNvSpPr/>
          <p:nvPr/>
        </p:nvSpPr>
        <p:spPr>
          <a:xfrm>
            <a:off x="10434264" y="5752587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xmlns="" id="{F9420749-D8CE-4DAC-8E4A-BB7D5321440E}"/>
              </a:ext>
            </a:extLst>
          </p:cNvPr>
          <p:cNvSpPr/>
          <p:nvPr/>
        </p:nvSpPr>
        <p:spPr>
          <a:xfrm>
            <a:off x="10443518" y="5961203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xmlns="" id="{A381AE06-D43C-47CC-84BC-3F3775EA32CF}"/>
              </a:ext>
            </a:extLst>
          </p:cNvPr>
          <p:cNvSpPr/>
          <p:nvPr/>
        </p:nvSpPr>
        <p:spPr>
          <a:xfrm>
            <a:off x="10443518" y="6169819"/>
            <a:ext cx="179294" cy="167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3" name="图形 92" descr="男士">
            <a:extLst>
              <a:ext uri="{FF2B5EF4-FFF2-40B4-BE49-F238E27FC236}">
                <a16:creationId xmlns:a16="http://schemas.microsoft.com/office/drawing/2014/main" xmlns="" id="{0A502A3D-4D00-4D14-86DA-0B1D8CA499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659044" y="3330420"/>
            <a:ext cx="238282" cy="238282"/>
          </a:xfrm>
          <a:prstGeom prst="rect">
            <a:avLst/>
          </a:prstGeom>
        </p:spPr>
      </p:pic>
      <p:pic>
        <p:nvPicPr>
          <p:cNvPr id="94" name="图形 93" descr="男士">
            <a:extLst>
              <a:ext uri="{FF2B5EF4-FFF2-40B4-BE49-F238E27FC236}">
                <a16:creationId xmlns:a16="http://schemas.microsoft.com/office/drawing/2014/main" xmlns="" id="{1085C086-6D2D-494E-955D-ECEC4E2560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800833" y="2556526"/>
            <a:ext cx="238282" cy="238282"/>
          </a:xfrm>
          <a:prstGeom prst="rect">
            <a:avLst/>
          </a:prstGeom>
        </p:spPr>
      </p:pic>
      <p:pic>
        <p:nvPicPr>
          <p:cNvPr id="95" name="图形 94" descr="男士">
            <a:extLst>
              <a:ext uri="{FF2B5EF4-FFF2-40B4-BE49-F238E27FC236}">
                <a16:creationId xmlns:a16="http://schemas.microsoft.com/office/drawing/2014/main" xmlns="" id="{904CF474-7866-4F94-8622-57F48E76D8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492044" y="2829981"/>
            <a:ext cx="238282" cy="238282"/>
          </a:xfrm>
          <a:prstGeom prst="rect">
            <a:avLst/>
          </a:prstGeom>
        </p:spPr>
      </p:pic>
      <p:pic>
        <p:nvPicPr>
          <p:cNvPr id="96" name="图形 95" descr="男士">
            <a:extLst>
              <a:ext uri="{FF2B5EF4-FFF2-40B4-BE49-F238E27FC236}">
                <a16:creationId xmlns:a16="http://schemas.microsoft.com/office/drawing/2014/main" xmlns="" id="{16DEC490-F73A-4429-B3C1-A762C5A66E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075793" y="3668479"/>
            <a:ext cx="238282" cy="238282"/>
          </a:xfrm>
          <a:prstGeom prst="rect">
            <a:avLst/>
          </a:prstGeom>
        </p:spPr>
      </p:pic>
      <p:pic>
        <p:nvPicPr>
          <p:cNvPr id="97" name="图形 96" descr="男士">
            <a:extLst>
              <a:ext uri="{FF2B5EF4-FFF2-40B4-BE49-F238E27FC236}">
                <a16:creationId xmlns:a16="http://schemas.microsoft.com/office/drawing/2014/main" xmlns="" id="{FDB7CE10-D9DC-4F52-9E9B-5EF9DFEE73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659044" y="4571283"/>
            <a:ext cx="238282" cy="238282"/>
          </a:xfrm>
          <a:prstGeom prst="rect">
            <a:avLst/>
          </a:prstGeom>
        </p:spPr>
      </p:pic>
      <p:pic>
        <p:nvPicPr>
          <p:cNvPr id="98" name="图形 97" descr="男士">
            <a:extLst>
              <a:ext uri="{FF2B5EF4-FFF2-40B4-BE49-F238E27FC236}">
                <a16:creationId xmlns:a16="http://schemas.microsoft.com/office/drawing/2014/main" xmlns="" id="{038A9CA5-4B43-45E9-BA27-2F4368EE63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387503" y="5251131"/>
            <a:ext cx="238282" cy="238282"/>
          </a:xfrm>
          <a:prstGeom prst="rect">
            <a:avLst/>
          </a:prstGeom>
        </p:spPr>
      </p:pic>
      <p:pic>
        <p:nvPicPr>
          <p:cNvPr id="99" name="图形 98" descr="男士">
            <a:extLst>
              <a:ext uri="{FF2B5EF4-FFF2-40B4-BE49-F238E27FC236}">
                <a16:creationId xmlns:a16="http://schemas.microsoft.com/office/drawing/2014/main" xmlns="" id="{78FC20A4-2F7E-4B9E-A5A2-3BC5EE5722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692585" y="5542074"/>
            <a:ext cx="238282" cy="238282"/>
          </a:xfrm>
          <a:prstGeom prst="rect">
            <a:avLst/>
          </a:prstGeom>
        </p:spPr>
      </p:pic>
      <p:pic>
        <p:nvPicPr>
          <p:cNvPr id="100" name="图形 99" descr="男士">
            <a:extLst>
              <a:ext uri="{FF2B5EF4-FFF2-40B4-BE49-F238E27FC236}">
                <a16:creationId xmlns:a16="http://schemas.microsoft.com/office/drawing/2014/main" xmlns="" id="{9D5D847A-92AC-4F17-8A81-A805A0662E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722869" y="3778218"/>
            <a:ext cx="238282" cy="238282"/>
          </a:xfrm>
          <a:prstGeom prst="rect">
            <a:avLst/>
          </a:prstGeom>
        </p:spPr>
      </p:pic>
      <p:pic>
        <p:nvPicPr>
          <p:cNvPr id="101" name="图形 100" descr="男士">
            <a:extLst>
              <a:ext uri="{FF2B5EF4-FFF2-40B4-BE49-F238E27FC236}">
                <a16:creationId xmlns:a16="http://schemas.microsoft.com/office/drawing/2014/main" xmlns="" id="{757D8518-5F87-45B9-BEB2-7EF2E284610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816312" y="5778421"/>
            <a:ext cx="238282" cy="238282"/>
          </a:xfrm>
          <a:prstGeom prst="rect">
            <a:avLst/>
          </a:prstGeom>
        </p:spPr>
      </p:pic>
      <p:pic>
        <p:nvPicPr>
          <p:cNvPr id="102" name="图形 101" descr="男士">
            <a:extLst>
              <a:ext uri="{FF2B5EF4-FFF2-40B4-BE49-F238E27FC236}">
                <a16:creationId xmlns:a16="http://schemas.microsoft.com/office/drawing/2014/main" xmlns="" id="{4F4EBBCB-9043-4B9A-8D6F-836578C032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030644" y="4702020"/>
            <a:ext cx="238282" cy="238282"/>
          </a:xfrm>
          <a:prstGeom prst="rect">
            <a:avLst/>
          </a:prstGeom>
        </p:spPr>
      </p:pic>
      <p:pic>
        <p:nvPicPr>
          <p:cNvPr id="103" name="图形 102" descr="男士">
            <a:extLst>
              <a:ext uri="{FF2B5EF4-FFF2-40B4-BE49-F238E27FC236}">
                <a16:creationId xmlns:a16="http://schemas.microsoft.com/office/drawing/2014/main" xmlns="" id="{069DDDBD-34C5-47A6-868F-46AE857247A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558192" y="3829213"/>
            <a:ext cx="238282" cy="238282"/>
          </a:xfrm>
          <a:prstGeom prst="rect">
            <a:avLst/>
          </a:prstGeom>
        </p:spPr>
      </p:pic>
      <p:pic>
        <p:nvPicPr>
          <p:cNvPr id="104" name="图形 103" descr="男士">
            <a:extLst>
              <a:ext uri="{FF2B5EF4-FFF2-40B4-BE49-F238E27FC236}">
                <a16:creationId xmlns:a16="http://schemas.microsoft.com/office/drawing/2014/main" xmlns="" id="{7887D294-330D-4A05-93AB-DBA2368827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829987" y="4592250"/>
            <a:ext cx="238282" cy="238282"/>
          </a:xfrm>
          <a:prstGeom prst="rect">
            <a:avLst/>
          </a:prstGeom>
        </p:spPr>
      </p:pic>
      <p:pic>
        <p:nvPicPr>
          <p:cNvPr id="105" name="图形 104" descr="男士">
            <a:extLst>
              <a:ext uri="{FF2B5EF4-FFF2-40B4-BE49-F238E27FC236}">
                <a16:creationId xmlns:a16="http://schemas.microsoft.com/office/drawing/2014/main" xmlns="" id="{DC2DE9BC-7010-45E6-A6F6-44681841A7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197406" y="4096081"/>
            <a:ext cx="238282" cy="238282"/>
          </a:xfrm>
          <a:prstGeom prst="rect">
            <a:avLst/>
          </a:prstGeom>
        </p:spPr>
      </p:pic>
      <p:pic>
        <p:nvPicPr>
          <p:cNvPr id="106" name="图形 105" descr="男士">
            <a:extLst>
              <a:ext uri="{FF2B5EF4-FFF2-40B4-BE49-F238E27FC236}">
                <a16:creationId xmlns:a16="http://schemas.microsoft.com/office/drawing/2014/main" xmlns="" id="{8A72BE60-559A-4D81-9326-589F9A1D4A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179913" y="3309373"/>
            <a:ext cx="238282" cy="238282"/>
          </a:xfrm>
          <a:prstGeom prst="rect">
            <a:avLst/>
          </a:prstGeom>
        </p:spPr>
      </p:pic>
      <p:pic>
        <p:nvPicPr>
          <p:cNvPr id="107" name="图形 106" descr="男士">
            <a:extLst>
              <a:ext uri="{FF2B5EF4-FFF2-40B4-BE49-F238E27FC236}">
                <a16:creationId xmlns:a16="http://schemas.microsoft.com/office/drawing/2014/main" xmlns="" id="{622550AB-7A7E-4182-9F3C-8A28F7F354C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668309" y="5234344"/>
            <a:ext cx="238282" cy="238282"/>
          </a:xfrm>
          <a:prstGeom prst="rect">
            <a:avLst/>
          </a:prstGeom>
        </p:spPr>
      </p:pic>
      <p:pic>
        <p:nvPicPr>
          <p:cNvPr id="108" name="图形 107" descr="男士">
            <a:extLst>
              <a:ext uri="{FF2B5EF4-FFF2-40B4-BE49-F238E27FC236}">
                <a16:creationId xmlns:a16="http://schemas.microsoft.com/office/drawing/2014/main" xmlns="" id="{460D922B-E2AF-4C5E-90BA-3A07A648E9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114833" y="4357103"/>
            <a:ext cx="238282" cy="238282"/>
          </a:xfrm>
          <a:prstGeom prst="rect">
            <a:avLst/>
          </a:prstGeom>
        </p:spPr>
      </p:pic>
      <p:pic>
        <p:nvPicPr>
          <p:cNvPr id="109" name="图形 108" descr="男士">
            <a:extLst>
              <a:ext uri="{FF2B5EF4-FFF2-40B4-BE49-F238E27FC236}">
                <a16:creationId xmlns:a16="http://schemas.microsoft.com/office/drawing/2014/main" xmlns="" id="{3D73F48D-A003-432A-B17D-DB946D6E57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083250" y="3751864"/>
            <a:ext cx="238282" cy="238282"/>
          </a:xfrm>
          <a:prstGeom prst="rect">
            <a:avLst/>
          </a:prstGeom>
        </p:spPr>
      </p:pic>
      <p:pic>
        <p:nvPicPr>
          <p:cNvPr id="110" name="图形 109" descr="男士">
            <a:extLst>
              <a:ext uri="{FF2B5EF4-FFF2-40B4-BE49-F238E27FC236}">
                <a16:creationId xmlns:a16="http://schemas.microsoft.com/office/drawing/2014/main" xmlns="" id="{0FE1C3D1-9992-44AA-9A6D-A5A9A934CF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752894" y="4004471"/>
            <a:ext cx="238282" cy="238282"/>
          </a:xfrm>
          <a:prstGeom prst="rect">
            <a:avLst/>
          </a:prstGeom>
        </p:spPr>
      </p:pic>
      <p:sp>
        <p:nvSpPr>
          <p:cNvPr id="111" name="流程图: 接点 110">
            <a:extLst>
              <a:ext uri="{FF2B5EF4-FFF2-40B4-BE49-F238E27FC236}">
                <a16:creationId xmlns:a16="http://schemas.microsoft.com/office/drawing/2014/main" xmlns="" id="{A5598424-F665-45EA-885B-0C2E1B1C12FD}"/>
              </a:ext>
            </a:extLst>
          </p:cNvPr>
          <p:cNvSpPr/>
          <p:nvPr/>
        </p:nvSpPr>
        <p:spPr>
          <a:xfrm>
            <a:off x="10434918" y="510509"/>
            <a:ext cx="179294" cy="16734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流程图: 接点 111">
            <a:extLst>
              <a:ext uri="{FF2B5EF4-FFF2-40B4-BE49-F238E27FC236}">
                <a16:creationId xmlns:a16="http://schemas.microsoft.com/office/drawing/2014/main" xmlns="" id="{EF54C87F-39F5-462B-831F-CB57020FE46B}"/>
              </a:ext>
            </a:extLst>
          </p:cNvPr>
          <p:cNvSpPr/>
          <p:nvPr/>
        </p:nvSpPr>
        <p:spPr>
          <a:xfrm>
            <a:off x="10434918" y="719125"/>
            <a:ext cx="179294" cy="16734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xmlns="" id="{97D602AD-AF79-4455-B393-426E6634F797}"/>
              </a:ext>
            </a:extLst>
          </p:cNvPr>
          <p:cNvSpPr/>
          <p:nvPr/>
        </p:nvSpPr>
        <p:spPr>
          <a:xfrm>
            <a:off x="10434918" y="931545"/>
            <a:ext cx="179294" cy="16734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流程图: 接点 113">
            <a:extLst>
              <a:ext uri="{FF2B5EF4-FFF2-40B4-BE49-F238E27FC236}">
                <a16:creationId xmlns:a16="http://schemas.microsoft.com/office/drawing/2014/main" xmlns="" id="{75ED7294-1699-42AA-8C52-493CCE71BAA7}"/>
              </a:ext>
            </a:extLst>
          </p:cNvPr>
          <p:cNvSpPr/>
          <p:nvPr/>
        </p:nvSpPr>
        <p:spPr>
          <a:xfrm>
            <a:off x="10434918" y="1140161"/>
            <a:ext cx="179294" cy="167341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xmlns="" id="{275FAD18-1D29-4891-B82C-B40934084EF2}"/>
              </a:ext>
            </a:extLst>
          </p:cNvPr>
          <p:cNvSpPr/>
          <p:nvPr/>
        </p:nvSpPr>
        <p:spPr>
          <a:xfrm>
            <a:off x="10430291" y="1348777"/>
            <a:ext cx="179294" cy="167341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xmlns="" id="{C11B021B-BEB2-441D-9465-9E7EAE50DEBE}"/>
              </a:ext>
            </a:extLst>
          </p:cNvPr>
          <p:cNvSpPr/>
          <p:nvPr/>
        </p:nvSpPr>
        <p:spPr>
          <a:xfrm>
            <a:off x="10430291" y="1557393"/>
            <a:ext cx="179294" cy="16734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xmlns="" id="{9FEFB7D6-859C-4060-B8E9-AC8EEB633503}"/>
              </a:ext>
            </a:extLst>
          </p:cNvPr>
          <p:cNvSpPr/>
          <p:nvPr/>
        </p:nvSpPr>
        <p:spPr>
          <a:xfrm>
            <a:off x="10430291" y="1769813"/>
            <a:ext cx="179294" cy="167341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xmlns="" id="{187D1438-93E0-406B-B7F0-F4941B8B495D}"/>
              </a:ext>
            </a:extLst>
          </p:cNvPr>
          <p:cNvSpPr/>
          <p:nvPr/>
        </p:nvSpPr>
        <p:spPr>
          <a:xfrm>
            <a:off x="10430291" y="1978429"/>
            <a:ext cx="179294" cy="167341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流程图: 接点 118">
            <a:extLst>
              <a:ext uri="{FF2B5EF4-FFF2-40B4-BE49-F238E27FC236}">
                <a16:creationId xmlns:a16="http://schemas.microsoft.com/office/drawing/2014/main" xmlns="" id="{88EC11B1-563E-41B6-9322-CBA88ECACDE1}"/>
              </a:ext>
            </a:extLst>
          </p:cNvPr>
          <p:cNvSpPr/>
          <p:nvPr/>
        </p:nvSpPr>
        <p:spPr>
          <a:xfrm>
            <a:off x="10439545" y="2187045"/>
            <a:ext cx="179294" cy="167341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接点 119">
            <a:extLst>
              <a:ext uri="{FF2B5EF4-FFF2-40B4-BE49-F238E27FC236}">
                <a16:creationId xmlns:a16="http://schemas.microsoft.com/office/drawing/2014/main" xmlns="" id="{942DEAE0-573D-40D6-836D-E0B0865C3E02}"/>
              </a:ext>
            </a:extLst>
          </p:cNvPr>
          <p:cNvSpPr/>
          <p:nvPr/>
        </p:nvSpPr>
        <p:spPr>
          <a:xfrm>
            <a:off x="10439545" y="2395661"/>
            <a:ext cx="179294" cy="167341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xmlns="" id="{EF1F378D-8756-45C5-9C33-0014E7B6F200}"/>
              </a:ext>
            </a:extLst>
          </p:cNvPr>
          <p:cNvSpPr/>
          <p:nvPr/>
        </p:nvSpPr>
        <p:spPr>
          <a:xfrm>
            <a:off x="10439545" y="2608081"/>
            <a:ext cx="179294" cy="16734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xmlns="" id="{E7C53622-A790-4697-8635-12538FC7CE0C}"/>
              </a:ext>
            </a:extLst>
          </p:cNvPr>
          <p:cNvSpPr/>
          <p:nvPr/>
        </p:nvSpPr>
        <p:spPr>
          <a:xfrm>
            <a:off x="10439545" y="2816697"/>
            <a:ext cx="179294" cy="167341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xmlns="" id="{5994B2B7-42F0-4F4E-8062-CFE8A10213A8}"/>
              </a:ext>
            </a:extLst>
          </p:cNvPr>
          <p:cNvSpPr/>
          <p:nvPr/>
        </p:nvSpPr>
        <p:spPr>
          <a:xfrm>
            <a:off x="10434918" y="3025313"/>
            <a:ext cx="179294" cy="167341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流程图: 接点 123">
            <a:extLst>
              <a:ext uri="{FF2B5EF4-FFF2-40B4-BE49-F238E27FC236}">
                <a16:creationId xmlns:a16="http://schemas.microsoft.com/office/drawing/2014/main" xmlns="" id="{4CE7FEB4-EC68-4B9B-B50E-E9E9E2816646}"/>
              </a:ext>
            </a:extLst>
          </p:cNvPr>
          <p:cNvSpPr/>
          <p:nvPr/>
        </p:nvSpPr>
        <p:spPr>
          <a:xfrm>
            <a:off x="10434918" y="3233929"/>
            <a:ext cx="179294" cy="16734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流程图: 接点 124">
            <a:extLst>
              <a:ext uri="{FF2B5EF4-FFF2-40B4-BE49-F238E27FC236}">
                <a16:creationId xmlns:a16="http://schemas.microsoft.com/office/drawing/2014/main" xmlns="" id="{36C3F2E1-D3EB-472C-A4A0-8E5A9C2A3569}"/>
              </a:ext>
            </a:extLst>
          </p:cNvPr>
          <p:cNvSpPr/>
          <p:nvPr/>
        </p:nvSpPr>
        <p:spPr>
          <a:xfrm>
            <a:off x="10434918" y="3446349"/>
            <a:ext cx="179294" cy="167341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xmlns="" id="{1B006EB0-D8DE-4B51-9289-E5EFD935D481}"/>
              </a:ext>
            </a:extLst>
          </p:cNvPr>
          <p:cNvSpPr/>
          <p:nvPr/>
        </p:nvSpPr>
        <p:spPr>
          <a:xfrm>
            <a:off x="10434918" y="3654965"/>
            <a:ext cx="179294" cy="167341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27" name="流程图: 接点 126">
            <a:extLst>
              <a:ext uri="{FF2B5EF4-FFF2-40B4-BE49-F238E27FC236}">
                <a16:creationId xmlns:a16="http://schemas.microsoft.com/office/drawing/2014/main" xmlns="" id="{17C41956-EE42-4D71-B0E8-194B7C5EBAC7}"/>
              </a:ext>
            </a:extLst>
          </p:cNvPr>
          <p:cNvSpPr/>
          <p:nvPr/>
        </p:nvSpPr>
        <p:spPr>
          <a:xfrm>
            <a:off x="10438891" y="3865508"/>
            <a:ext cx="179294" cy="167341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流程图: 接点 127">
            <a:extLst>
              <a:ext uri="{FF2B5EF4-FFF2-40B4-BE49-F238E27FC236}">
                <a16:creationId xmlns:a16="http://schemas.microsoft.com/office/drawing/2014/main" xmlns="" id="{953260A6-2423-4A5D-BAB9-9ED68DDA84C2}"/>
              </a:ext>
            </a:extLst>
          </p:cNvPr>
          <p:cNvSpPr/>
          <p:nvPr/>
        </p:nvSpPr>
        <p:spPr>
          <a:xfrm>
            <a:off x="10438891" y="4074124"/>
            <a:ext cx="179294" cy="167341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流程图: 接点 128">
            <a:extLst>
              <a:ext uri="{FF2B5EF4-FFF2-40B4-BE49-F238E27FC236}">
                <a16:creationId xmlns:a16="http://schemas.microsoft.com/office/drawing/2014/main" xmlns="" id="{5A9A81AF-908E-479F-BA3C-FDA7E001B8A4}"/>
              </a:ext>
            </a:extLst>
          </p:cNvPr>
          <p:cNvSpPr/>
          <p:nvPr/>
        </p:nvSpPr>
        <p:spPr>
          <a:xfrm>
            <a:off x="10438891" y="4286544"/>
            <a:ext cx="179294" cy="167341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流程图: 接点 129">
            <a:extLst>
              <a:ext uri="{FF2B5EF4-FFF2-40B4-BE49-F238E27FC236}">
                <a16:creationId xmlns:a16="http://schemas.microsoft.com/office/drawing/2014/main" xmlns="" id="{D5B5888F-9B04-414A-B822-321AA520B6E7}"/>
              </a:ext>
            </a:extLst>
          </p:cNvPr>
          <p:cNvSpPr/>
          <p:nvPr/>
        </p:nvSpPr>
        <p:spPr>
          <a:xfrm>
            <a:off x="10438891" y="4495160"/>
            <a:ext cx="179294" cy="167341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31" name="流程图: 接点 130">
            <a:extLst>
              <a:ext uri="{FF2B5EF4-FFF2-40B4-BE49-F238E27FC236}">
                <a16:creationId xmlns:a16="http://schemas.microsoft.com/office/drawing/2014/main" xmlns="" id="{CD2601EF-F066-4597-8D43-70D88F83443E}"/>
              </a:ext>
            </a:extLst>
          </p:cNvPr>
          <p:cNvSpPr/>
          <p:nvPr/>
        </p:nvSpPr>
        <p:spPr>
          <a:xfrm>
            <a:off x="10434264" y="4703776"/>
            <a:ext cx="179294" cy="167341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接点 131">
            <a:extLst>
              <a:ext uri="{FF2B5EF4-FFF2-40B4-BE49-F238E27FC236}">
                <a16:creationId xmlns:a16="http://schemas.microsoft.com/office/drawing/2014/main" xmlns="" id="{7A76691D-9375-4901-843E-BB1EA13265DB}"/>
              </a:ext>
            </a:extLst>
          </p:cNvPr>
          <p:cNvSpPr/>
          <p:nvPr/>
        </p:nvSpPr>
        <p:spPr>
          <a:xfrm>
            <a:off x="10434264" y="4912392"/>
            <a:ext cx="179294" cy="167341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接点 132">
            <a:extLst>
              <a:ext uri="{FF2B5EF4-FFF2-40B4-BE49-F238E27FC236}">
                <a16:creationId xmlns:a16="http://schemas.microsoft.com/office/drawing/2014/main" xmlns="" id="{44389F5F-85A2-4BE9-A248-2783BDB5557F}"/>
              </a:ext>
            </a:extLst>
          </p:cNvPr>
          <p:cNvSpPr/>
          <p:nvPr/>
        </p:nvSpPr>
        <p:spPr>
          <a:xfrm>
            <a:off x="10434264" y="5543971"/>
            <a:ext cx="179294" cy="167341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流程图: 接点 133">
            <a:extLst>
              <a:ext uri="{FF2B5EF4-FFF2-40B4-BE49-F238E27FC236}">
                <a16:creationId xmlns:a16="http://schemas.microsoft.com/office/drawing/2014/main" xmlns="" id="{28E2C261-2F3F-4197-B5DB-CA510B26A5D3}"/>
              </a:ext>
            </a:extLst>
          </p:cNvPr>
          <p:cNvSpPr/>
          <p:nvPr/>
        </p:nvSpPr>
        <p:spPr>
          <a:xfrm>
            <a:off x="10434264" y="5752587"/>
            <a:ext cx="179294" cy="16734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流程图: 接点 134">
            <a:extLst>
              <a:ext uri="{FF2B5EF4-FFF2-40B4-BE49-F238E27FC236}">
                <a16:creationId xmlns:a16="http://schemas.microsoft.com/office/drawing/2014/main" xmlns="" id="{E8D772EC-165C-4CA0-A5D6-F740598A3BF1}"/>
              </a:ext>
            </a:extLst>
          </p:cNvPr>
          <p:cNvSpPr/>
          <p:nvPr/>
        </p:nvSpPr>
        <p:spPr>
          <a:xfrm>
            <a:off x="10443518" y="5961203"/>
            <a:ext cx="179294" cy="16734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流程图: 接点 135">
            <a:extLst>
              <a:ext uri="{FF2B5EF4-FFF2-40B4-BE49-F238E27FC236}">
                <a16:creationId xmlns:a16="http://schemas.microsoft.com/office/drawing/2014/main" xmlns="" id="{FB9E8B86-B5CA-4754-B195-FCDC443CD423}"/>
              </a:ext>
            </a:extLst>
          </p:cNvPr>
          <p:cNvSpPr/>
          <p:nvPr/>
        </p:nvSpPr>
        <p:spPr>
          <a:xfrm>
            <a:off x="10443518" y="6169819"/>
            <a:ext cx="179294" cy="16734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xmlns="" id="{3C3F88F9-09C7-4A8E-8D1D-1A06EAEB1921}"/>
              </a:ext>
            </a:extLst>
          </p:cNvPr>
          <p:cNvSpPr txBox="1"/>
          <p:nvPr/>
        </p:nvSpPr>
        <p:spPr>
          <a:xfrm>
            <a:off x="10388006" y="5082132"/>
            <a:ext cx="4616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dirty="0"/>
              <a:t>⁞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7481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D43D17-01EE-4BCF-9A9F-AA6C52E7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132C23-1C2A-4873-BAB4-C892E1216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How to define the objective function?</a:t>
            </a:r>
          </a:p>
          <a:p>
            <a:pPr lvl="1"/>
            <a:r>
              <a:rPr lang="en-US" altLang="zh-CN" dirty="0"/>
              <a:t>Consider the ultimate goal: minimizing costs</a:t>
            </a:r>
          </a:p>
          <a:p>
            <a:r>
              <a:rPr lang="en-US" altLang="zh-CN" dirty="0"/>
              <a:t>How to define the similarity between orders?</a:t>
            </a:r>
          </a:p>
          <a:p>
            <a:pPr lvl="1"/>
            <a:r>
              <a:rPr lang="en-US" altLang="zh-CN" dirty="0"/>
              <a:t>Items, locations (warehouses, distribution centers, customers)</a:t>
            </a:r>
          </a:p>
          <a:p>
            <a:pPr lvl="1"/>
            <a:r>
              <a:rPr lang="en-US" altLang="zh-CN" dirty="0"/>
              <a:t>Mixed type of attributes (category and numerical)</a:t>
            </a:r>
          </a:p>
          <a:p>
            <a:r>
              <a:rPr lang="en-US" altLang="zh-CN" dirty="0"/>
              <a:t>How to satisfy the balancing constraints?</a:t>
            </a:r>
          </a:p>
          <a:p>
            <a:pPr lvl="1"/>
            <a:r>
              <a:rPr lang="en-US" altLang="zh-CN" dirty="0"/>
              <a:t>The workloads of different distribution centers should not differ greatly</a:t>
            </a:r>
          </a:p>
          <a:p>
            <a:r>
              <a:rPr lang="en-US" altLang="zh-CN" dirty="0"/>
              <a:t>How to handle the high-dimensional and sparse dataset?</a:t>
            </a:r>
          </a:p>
          <a:p>
            <a:pPr lvl="1"/>
            <a:r>
              <a:rPr lang="en-US" altLang="zh-CN" dirty="0"/>
              <a:t>Huge amount of SKUs</a:t>
            </a:r>
          </a:p>
          <a:p>
            <a:pPr lvl="1"/>
            <a:r>
              <a:rPr lang="en-US" altLang="zh-CN" dirty="0"/>
              <a:t>Limited items in each order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3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C76C5C-73CA-4DFB-B236-771FB805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A2C3A96-0CEB-4F24-A195-5DCD65E54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/>
                  <a:t>Objective function</a:t>
                </a:r>
              </a:p>
              <a:p>
                <a:pPr lvl="1"/>
                <a:r>
                  <a:rPr lang="en-US" altLang="zh-CN" dirty="0"/>
                  <a:t>The costs consist of two parts:</a:t>
                </a:r>
              </a:p>
              <a:p>
                <a:pPr lvl="2"/>
                <a:r>
                  <a:rPr lang="en-US" altLang="zh-CN" dirty="0"/>
                  <a:t>The travel distances of FTL (full-truck load) vehicles between distribution centers and warehouses</a:t>
                </a:r>
              </a:p>
              <a:p>
                <a:pPr lvl="2"/>
                <a:r>
                  <a:rPr lang="en-US" altLang="zh-CN" dirty="0"/>
                  <a:t>The distance between distribution centers and customers</a:t>
                </a:r>
              </a:p>
              <a:p>
                <a:pPr lvl="1"/>
                <a:r>
                  <a:rPr lang="en-US" altLang="zh-CN" dirty="0"/>
                  <a:t>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⌈"/>
                                        <m:endChr m:val="⌉"/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sup>
                                              <m:e>
                                                <m:nary>
                                                  <m:naryPr>
                                                    <m:chr m:val="∑"/>
                                                    <m:limLoc m:val="subSup"/>
                                                    <m:supHide m:val="on"/>
                                                    <m:ctrlPr>
                                                      <a:rPr lang="en-US" altLang="zh-CN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m:rPr>
                                                        <m:brk m:alnAt="9"/>
                                                      </m:r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>
                                                            <a:latin typeface="Cambria Math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𝑂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/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>
                                                            <a:latin typeface="Cambria Math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𝑖𝑡</m:t>
                                                        </m:r>
                                                      </m:sub>
                                                    </m:sSub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>
                                                            <a:latin typeface="Cambria Math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𝑝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𝑡h</m:t>
                                                        </m:r>
                                                      </m:sub>
                                                    </m:sSub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>
                                                            <a:latin typeface="Cambria Math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𝑖𝑘</m:t>
                                                        </m:r>
                                                      </m:sub>
                                                    </m:sSub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>
                                                            <a:latin typeface="Cambria Math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𝑧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𝑗𝑘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nary>
                                              </m:e>
                                            </m:nary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</m:nary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zh-CN" dirty="0"/>
                  <a:t>– the amount of item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/>
                  <a:t> in order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CN" dirty="0"/>
                  <a:t> – the capacity of trucks of type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𝑎𝑐𝑐𝑜𝑚𝑎𝑑𝑎𝑡𝑒𝑑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𝑡𝑟𝑢𝑐𝑘𝑠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𝑡𝑦𝑝𝑒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𝑤𝑖𝑡h𝑤𝑖𝑠𝑒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𝑡𝑗𝑘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𝑤𝑎𝑟𝑒h𝑜𝑢𝑠𝑒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𝑛𝑒𝑎𝑟𝑒𝑠𝑡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𝑜𝑛𝑒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𝑆𝐾𝑈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𝑑𝑖𝑠𝑡𝑟𝑖𝑏𝑢𝑡𝑖𝑜𝑛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𝑐𝑒𝑛𝑡𝑒𝑟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𝑤𝑖𝑡h𝑤𝑖𝑠𝑒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𝑜𝑟𝑑𝑒𝑟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𝑎𝑙𝑙𝑜𝑐𝑎𝑡𝑒𝑑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𝑑𝑖𝑠𝑡𝑟𝑖𝑏𝑢𝑡𝑖𝑜𝑛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𝑐𝑒𝑛𝑡𝑒𝑟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𝑤𝑖𝑡h𝑤𝑖𝑠𝑒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2C3A96-0CEB-4F24-A195-5DCD65E54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8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93D2D9-0C2A-44E4-8FA5-4A5F9447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D690E914-E21E-4BB3-BE1D-98D3EC11F5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Clustering objective function</a:t>
                </a:r>
              </a:p>
              <a:p>
                <a:pPr lvl="1"/>
                <a:r>
                  <a:rPr lang="en-US" altLang="zh-CN" dirty="0"/>
                  <a:t>find a disjoint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/>
                  <a:t>-partitioning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 of 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dirty="0"/>
                  <a:t> and a corresponding set of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cluster representatives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 in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/>
                  <a:t> for a given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/>
                  <a:t> such that the clustering objective function</a:t>
                </a:r>
              </a:p>
              <a:p>
                <a:pPr lvl="1"/>
                <a:endParaRPr lang="en-US" altLang="zh-CN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690E914-E21E-4BB3-BE1D-98D3EC11F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53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4A488F-BAC2-4FA6-A619-78608F72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7FAD3322-2310-43E0-B03A-7AC4B0D64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Balancing constraints</a:t>
                </a:r>
              </a:p>
              <a:p>
                <a:pPr lvl="1"/>
                <a:r>
                  <a:rPr lang="en-US" altLang="zh-CN" dirty="0"/>
                  <a:t>The constraint can be formulated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, for a given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/>
                  <a:t> with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/>
                  <a:t>Clustering framework:</a:t>
                </a:r>
              </a:p>
              <a:p>
                <a:pPr lvl="1"/>
                <a:r>
                  <a:rPr lang="en-US" altLang="zh-CN" dirty="0"/>
                  <a:t>Step 1: Sampling of the given data</a:t>
                </a:r>
              </a:p>
              <a:p>
                <a:pPr lvl="2"/>
                <a:r>
                  <a:rPr lang="en-US" altLang="zh-CN" dirty="0"/>
                  <a:t>Sample the given data in order to get a small representative subset of the data </a:t>
                </a:r>
              </a:p>
              <a:p>
                <a:pPr lvl="1"/>
                <a:r>
                  <a:rPr lang="en-US" altLang="zh-CN" dirty="0"/>
                  <a:t>Step 2: Clustering of the sampled data</a:t>
                </a:r>
              </a:p>
              <a:p>
                <a:pPr lvl="2"/>
                <a:r>
                  <a:rPr lang="en-US" altLang="zh-CN" dirty="0"/>
                  <a:t>Cluster the set of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sampled points, </a:t>
                </a:r>
                <a:r>
                  <a:rPr lang="en-US" altLang="zh-CN" i="1" dirty="0" err="1"/>
                  <a:t>Os</a:t>
                </a:r>
                <a:r>
                  <a:rPr lang="en-US" altLang="zh-CN" i="1" dirty="0"/>
                  <a:t>, </a:t>
                </a:r>
                <a:r>
                  <a:rPr lang="en-US" altLang="zh-CN" dirty="0"/>
                  <a:t>to obtain a 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-partitioning of </a:t>
                </a:r>
                <a:r>
                  <a:rPr lang="en-US" altLang="zh-CN" i="1" dirty="0" err="1"/>
                  <a:t>Os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and have a representative </a:t>
                </a:r>
                <a:r>
                  <a:rPr lang="en-US" altLang="zh-CN" b="1" i="1" dirty="0" err="1"/>
                  <a:t>μ</a:t>
                </a:r>
                <a:r>
                  <a:rPr lang="en-US" altLang="zh-CN" i="1" baseline="-25000" dirty="0" err="1"/>
                  <a:t>h</a:t>
                </a:r>
                <a:r>
                  <a:rPr lang="en-US" altLang="zh-CN" i="1" dirty="0"/>
                  <a:t>, h </a:t>
                </a:r>
                <a:r>
                  <a:rPr lang="en-US" altLang="zh-CN" dirty="0"/>
                  <a:t>= 1</a:t>
                </a:r>
                <a:r>
                  <a:rPr lang="en-US" altLang="zh-CN" i="1" dirty="0"/>
                  <a:t>, · · · , k </a:t>
                </a:r>
                <a:r>
                  <a:rPr lang="en-US" altLang="zh-CN" dirty="0"/>
                  <a:t>corresponding to each partition </a:t>
                </a:r>
              </a:p>
              <a:p>
                <a:pPr lvl="1"/>
                <a:r>
                  <a:rPr lang="en-US" altLang="zh-CN" dirty="0"/>
                  <a:t>Step 3: Populating and refining the clusters </a:t>
                </a:r>
              </a:p>
              <a:p>
                <a:pPr lvl="2"/>
                <a:r>
                  <a:rPr lang="en-US" altLang="zh-CN" dirty="0"/>
                  <a:t>Assign the remaining (</a:t>
                </a:r>
                <a:r>
                  <a:rPr lang="en-US" altLang="zh-CN" i="1" dirty="0"/>
                  <a:t>N - n</a:t>
                </a:r>
                <a:r>
                  <a:rPr lang="en-US" altLang="zh-CN" dirty="0"/>
                  <a:t>) points to the clusters, satisfying the balancing constraint </a:t>
                </a:r>
              </a:p>
              <a:p>
                <a:pPr lvl="3"/>
                <a:r>
                  <a:rPr lang="en-US" altLang="zh-CN" dirty="0"/>
                  <a:t>Assign remaining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points to the existing clusters in a manner that satisfies the balancing constraints while ensuring good quality clusters </a:t>
                </a:r>
              </a:p>
              <a:p>
                <a:pPr lvl="3"/>
                <a:r>
                  <a:rPr lang="en-US" altLang="zh-CN" dirty="0"/>
                  <a:t>Iteratively refine the clusters to improve on the clustering objective function while satisfying the balancing constraints all along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AD3322-2310-43E0-B03A-7AC4B0D64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8DF634-B64C-4AF4-81D4-EADF2565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A91F02E-8D7F-423A-9EE9-B3584AB6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Similarity</a:t>
            </a:r>
          </a:p>
          <a:p>
            <a:pPr lvl="1"/>
            <a:r>
              <a:rPr lang="en-US" altLang="zh-CN" dirty="0"/>
              <a:t>Mixed type of attributes: K-modes?</a:t>
            </a:r>
          </a:p>
          <a:p>
            <a:endParaRPr lang="en-US" altLang="zh-CN" dirty="0"/>
          </a:p>
          <a:p>
            <a:r>
              <a:rPr lang="en-US" altLang="zh-CN" dirty="0"/>
              <a:t>High-dimensional and sparse data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3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</a:t>
            </a:r>
            <a:r>
              <a:rPr lang="en-US" dirty="0" smtClean="0"/>
              <a:t>n-line </a:t>
            </a:r>
            <a:r>
              <a:rPr lang="en-US" dirty="0"/>
              <a:t>retail dataset in UCI Machine Learning Repository (</a:t>
            </a:r>
            <a:r>
              <a:rPr lang="en-US" dirty="0">
                <a:hlinkClick r:id="rId2"/>
              </a:rPr>
              <a:t>http://archive.ics.uci.edu/ml/datasets/online+retail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lvl="1"/>
            <a:r>
              <a:rPr lang="en-US" dirty="0"/>
              <a:t>The dataset is a transnational data set which contains all the transactions occurring between 01/12/2010 and 09/12/2011 for a UK-based and registered non-store on-line retail. The company mainly sells unique all-occasion gifts.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altLang="zh-CN" dirty="0" smtClean="0"/>
              <a:t>Modification:</a:t>
            </a:r>
          </a:p>
          <a:p>
            <a:pPr lvl="1"/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facilities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customers,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SKU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capacity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centers.</a:t>
            </a:r>
          </a:p>
        </p:txBody>
      </p:sp>
    </p:spTree>
    <p:extLst>
      <p:ext uri="{BB962C8B-B14F-4D97-AF65-F5344CB8AC3E}">
        <p14:creationId xmlns:p14="http://schemas.microsoft.com/office/powerpoint/2010/main" val="192840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695</Words>
  <Application>Microsoft Macintosh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Calibri Light</vt:lpstr>
      <vt:lpstr>Cambria Math</vt:lpstr>
      <vt:lpstr>DengXian</vt:lpstr>
      <vt:lpstr>DengXian Light</vt:lpstr>
      <vt:lpstr>Mangal</vt:lpstr>
      <vt:lpstr>Times New Roman</vt:lpstr>
      <vt:lpstr>Arial</vt:lpstr>
      <vt:lpstr>Office Theme</vt:lpstr>
      <vt:lpstr>On-line Retail Order Grouping Using Constrained Clustering </vt:lpstr>
      <vt:lpstr>Motivation</vt:lpstr>
      <vt:lpstr>Problem description</vt:lpstr>
      <vt:lpstr>Challenges</vt:lpstr>
      <vt:lpstr>Solution</vt:lpstr>
      <vt:lpstr>Solution</vt:lpstr>
      <vt:lpstr>Solution</vt:lpstr>
      <vt:lpstr>Solution</vt:lpstr>
      <vt:lpstr>Dataset</vt:lpstr>
      <vt:lpstr>Data preprocessing</vt:lpstr>
      <vt:lpstr>PowerPoint Presentation</vt:lpstr>
      <vt:lpstr>What are left…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On-line Retail Order Grouping Using Constrained Clustering </dc:title>
  <dc:creator>Li Sun</dc:creator>
  <cp:lastModifiedBy>Li Sun</cp:lastModifiedBy>
  <cp:revision>8</cp:revision>
  <dcterms:created xsi:type="dcterms:W3CDTF">2017-11-15T17:05:39Z</dcterms:created>
  <dcterms:modified xsi:type="dcterms:W3CDTF">2017-11-16T19:49:20Z</dcterms:modified>
</cp:coreProperties>
</file>