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8" r:id="rId3"/>
    <p:sldId id="399" r:id="rId4"/>
    <p:sldId id="392" r:id="rId5"/>
    <p:sldId id="402" r:id="rId6"/>
    <p:sldId id="400" r:id="rId7"/>
    <p:sldId id="403" r:id="rId8"/>
    <p:sldId id="401" r:id="rId9"/>
    <p:sldId id="407" r:id="rId10"/>
    <p:sldId id="408" r:id="rId11"/>
    <p:sldId id="409" r:id="rId12"/>
    <p:sldId id="410" r:id="rId13"/>
    <p:sldId id="411" r:id="rId14"/>
    <p:sldId id="412" r:id="rId15"/>
    <p:sldId id="404" r:id="rId16"/>
    <p:sldId id="405" r:id="rId17"/>
    <p:sldId id="40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510F3-CA11-4E90-87A9-F8F74E120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C98CEE-F293-40EB-A7B1-2173B1912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45718-AB92-4697-A452-708A63B9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F3988-8B3D-4409-8295-0A801F38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77198-C5C0-4878-A960-4AE3759F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7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2976D-BA99-42D3-B696-27D7EAE2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7D94ED-135D-4C3F-87A8-EE8B2AF32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063EA3-A865-48F7-B2CC-CFF2F43C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16791C-9E32-45FE-8A06-87DD6AD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1B8FB-A6F9-4B89-8309-E4078147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75AD40-5CE6-4932-B77E-3E1AFEC74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42053-8C96-4651-949B-3173FDCA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254B96-0A94-4A72-986A-56DF1504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DE59F0-FC69-42B9-A3C5-831EE58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A1D630-661E-4705-872A-A04DA1C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76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775162" y="5360289"/>
            <a:ext cx="5979695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5162" y="3729788"/>
            <a:ext cx="5979695" cy="1604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421262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43350" y="287254"/>
            <a:ext cx="795337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1543050" cy="6858000"/>
          </a:xfrm>
          <a:custGeom>
            <a:avLst/>
            <a:gdLst>
              <a:gd name="connsiteX0" fmla="*/ 0 w 1543050"/>
              <a:gd name="connsiteY0" fmla="*/ 0 h 6858000"/>
              <a:gd name="connsiteX1" fmla="*/ 1543050 w 1543050"/>
              <a:gd name="connsiteY1" fmla="*/ 0 h 6858000"/>
              <a:gd name="connsiteX2" fmla="*/ 17787 w 1543050"/>
              <a:gd name="connsiteY2" fmla="*/ 6858000 h 6858000"/>
              <a:gd name="connsiteX3" fmla="*/ 0 w 1543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6858000">
                <a:moveTo>
                  <a:pt x="0" y="0"/>
                </a:moveTo>
                <a:lnTo>
                  <a:pt x="1543050" y="0"/>
                </a:lnTo>
                <a:lnTo>
                  <a:pt x="17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70495" y="287254"/>
            <a:ext cx="912622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1" y="0"/>
            <a:ext cx="1820476" cy="6858000"/>
          </a:xfrm>
          <a:custGeom>
            <a:avLst/>
            <a:gdLst>
              <a:gd name="connsiteX0" fmla="*/ 0 w 1820476"/>
              <a:gd name="connsiteY0" fmla="*/ 0 h 6858000"/>
              <a:gd name="connsiteX1" fmla="*/ 445124 w 1820476"/>
              <a:gd name="connsiteY1" fmla="*/ 0 h 6858000"/>
              <a:gd name="connsiteX2" fmla="*/ 1820476 w 1820476"/>
              <a:gd name="connsiteY2" fmla="*/ 6858000 h 6858000"/>
              <a:gd name="connsiteX3" fmla="*/ 0 w 18204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476" h="6858000">
                <a:moveTo>
                  <a:pt x="0" y="0"/>
                </a:moveTo>
                <a:lnTo>
                  <a:pt x="445124" y="0"/>
                </a:lnTo>
                <a:lnTo>
                  <a:pt x="1820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/>
          </p:cNvSpPr>
          <p:nvPr userDrawn="1"/>
        </p:nvSpPr>
        <p:spPr bwMode="auto">
          <a:xfrm>
            <a:off x="149608" y="806784"/>
            <a:ext cx="2239267" cy="5672972"/>
          </a:xfrm>
          <a:custGeom>
            <a:avLst/>
            <a:gdLst>
              <a:gd name="connsiteX0" fmla="*/ 594139 w 2867352"/>
              <a:gd name="connsiteY0" fmla="*/ 2254250 h 6925572"/>
              <a:gd name="connsiteX1" fmla="*/ 575304 w 2867352"/>
              <a:gd name="connsiteY1" fmla="*/ 2273042 h 6925572"/>
              <a:gd name="connsiteX2" fmla="*/ 556470 w 2867352"/>
              <a:gd name="connsiteY2" fmla="*/ 2299350 h 6925572"/>
              <a:gd name="connsiteX3" fmla="*/ 462296 w 2867352"/>
              <a:gd name="connsiteY3" fmla="*/ 2389548 h 6925572"/>
              <a:gd name="connsiteX4" fmla="*/ 390724 w 2867352"/>
              <a:gd name="connsiteY4" fmla="*/ 2472230 h 6925572"/>
              <a:gd name="connsiteX5" fmla="*/ 390724 w 2867352"/>
              <a:gd name="connsiteY5" fmla="*/ 2521087 h 6925572"/>
              <a:gd name="connsiteX6" fmla="*/ 417093 w 2867352"/>
              <a:gd name="connsiteY6" fmla="*/ 2645110 h 6925572"/>
              <a:gd name="connsiteX7" fmla="*/ 417093 w 2867352"/>
              <a:gd name="connsiteY7" fmla="*/ 2848057 h 6925572"/>
              <a:gd name="connsiteX8" fmla="*/ 413326 w 2867352"/>
              <a:gd name="connsiteY8" fmla="*/ 2900673 h 6925572"/>
              <a:gd name="connsiteX9" fmla="*/ 420860 w 2867352"/>
              <a:gd name="connsiteY9" fmla="*/ 3062278 h 6925572"/>
              <a:gd name="connsiteX10" fmla="*/ 439694 w 2867352"/>
              <a:gd name="connsiteY10" fmla="*/ 3152476 h 6925572"/>
              <a:gd name="connsiteX11" fmla="*/ 473597 w 2867352"/>
              <a:gd name="connsiteY11" fmla="*/ 3287774 h 6925572"/>
              <a:gd name="connsiteX12" fmla="*/ 537635 w 2867352"/>
              <a:gd name="connsiteY12" fmla="*/ 3423072 h 6925572"/>
              <a:gd name="connsiteX13" fmla="*/ 556470 w 2867352"/>
              <a:gd name="connsiteY13" fmla="*/ 3430588 h 6925572"/>
              <a:gd name="connsiteX14" fmla="*/ 710915 w 2867352"/>
              <a:gd name="connsiteY14" fmla="*/ 3404280 h 6925572"/>
              <a:gd name="connsiteX15" fmla="*/ 733516 w 2867352"/>
              <a:gd name="connsiteY15" fmla="*/ 3385489 h 6925572"/>
              <a:gd name="connsiteX16" fmla="*/ 756118 w 2867352"/>
              <a:gd name="connsiteY16" fmla="*/ 3261466 h 6925572"/>
              <a:gd name="connsiteX17" fmla="*/ 756118 w 2867352"/>
              <a:gd name="connsiteY17" fmla="*/ 3205092 h 6925572"/>
              <a:gd name="connsiteX18" fmla="*/ 767419 w 2867352"/>
              <a:gd name="connsiteY18" fmla="*/ 3047245 h 6925572"/>
              <a:gd name="connsiteX19" fmla="*/ 767419 w 2867352"/>
              <a:gd name="connsiteY19" fmla="*/ 3035970 h 6925572"/>
              <a:gd name="connsiteX20" fmla="*/ 816389 w 2867352"/>
              <a:gd name="connsiteY20" fmla="*/ 2836782 h 6925572"/>
              <a:gd name="connsiteX21" fmla="*/ 823923 w 2867352"/>
              <a:gd name="connsiteY21" fmla="*/ 2817991 h 6925572"/>
              <a:gd name="connsiteX22" fmla="*/ 816389 w 2867352"/>
              <a:gd name="connsiteY22" fmla="*/ 2690209 h 6925572"/>
              <a:gd name="connsiteX23" fmla="*/ 786254 w 2867352"/>
              <a:gd name="connsiteY23" fmla="*/ 2607528 h 6925572"/>
              <a:gd name="connsiteX24" fmla="*/ 725983 w 2867352"/>
              <a:gd name="connsiteY24" fmla="*/ 2483505 h 6925572"/>
              <a:gd name="connsiteX25" fmla="*/ 680779 w 2867352"/>
              <a:gd name="connsiteY25" fmla="*/ 2382031 h 6925572"/>
              <a:gd name="connsiteX26" fmla="*/ 594139 w 2867352"/>
              <a:gd name="connsiteY26" fmla="*/ 2254250 h 6925572"/>
              <a:gd name="connsiteX27" fmla="*/ 1369350 w 2867352"/>
              <a:gd name="connsiteY27" fmla="*/ 0 h 6925572"/>
              <a:gd name="connsiteX28" fmla="*/ 1391928 w 2867352"/>
              <a:gd name="connsiteY28" fmla="*/ 0 h 6925572"/>
              <a:gd name="connsiteX29" fmla="*/ 1422033 w 2867352"/>
              <a:gd name="connsiteY29" fmla="*/ 3757 h 6925572"/>
              <a:gd name="connsiteX30" fmla="*/ 1455900 w 2867352"/>
              <a:gd name="connsiteY30" fmla="*/ 7514 h 6925572"/>
              <a:gd name="connsiteX31" fmla="*/ 1632763 w 2867352"/>
              <a:gd name="connsiteY31" fmla="*/ 90167 h 6925572"/>
              <a:gd name="connsiteX32" fmla="*/ 1647815 w 2867352"/>
              <a:gd name="connsiteY32" fmla="*/ 108952 h 6925572"/>
              <a:gd name="connsiteX33" fmla="*/ 1715550 w 2867352"/>
              <a:gd name="connsiteY33" fmla="*/ 266745 h 6925572"/>
              <a:gd name="connsiteX34" fmla="*/ 1719313 w 2867352"/>
              <a:gd name="connsiteY34" fmla="*/ 285530 h 6925572"/>
              <a:gd name="connsiteX35" fmla="*/ 1723076 w 2867352"/>
              <a:gd name="connsiteY35" fmla="*/ 409510 h 6925572"/>
              <a:gd name="connsiteX36" fmla="*/ 1730602 w 2867352"/>
              <a:gd name="connsiteY36" fmla="*/ 435809 h 6925572"/>
              <a:gd name="connsiteX37" fmla="*/ 1745654 w 2867352"/>
              <a:gd name="connsiteY37" fmla="*/ 454593 h 6925572"/>
              <a:gd name="connsiteX38" fmla="*/ 1756943 w 2867352"/>
              <a:gd name="connsiteY38" fmla="*/ 507191 h 6925572"/>
              <a:gd name="connsiteX39" fmla="*/ 1741891 w 2867352"/>
              <a:gd name="connsiteY39" fmla="*/ 559788 h 6925572"/>
              <a:gd name="connsiteX40" fmla="*/ 1723076 w 2867352"/>
              <a:gd name="connsiteY40" fmla="*/ 649956 h 6925572"/>
              <a:gd name="connsiteX41" fmla="*/ 1700498 w 2867352"/>
              <a:gd name="connsiteY41" fmla="*/ 691282 h 6925572"/>
              <a:gd name="connsiteX42" fmla="*/ 1689208 w 2867352"/>
              <a:gd name="connsiteY42" fmla="*/ 706310 h 6925572"/>
              <a:gd name="connsiteX43" fmla="*/ 1655341 w 2867352"/>
              <a:gd name="connsiteY43" fmla="*/ 815262 h 6925572"/>
              <a:gd name="connsiteX44" fmla="*/ 1629000 w 2867352"/>
              <a:gd name="connsiteY44" fmla="*/ 916700 h 6925572"/>
              <a:gd name="connsiteX45" fmla="*/ 1632763 w 2867352"/>
              <a:gd name="connsiteY45" fmla="*/ 995597 h 6925572"/>
              <a:gd name="connsiteX46" fmla="*/ 1640289 w 2867352"/>
              <a:gd name="connsiteY46" fmla="*/ 1010625 h 6925572"/>
              <a:gd name="connsiteX47" fmla="*/ 1708024 w 2867352"/>
              <a:gd name="connsiteY47" fmla="*/ 1055708 h 6925572"/>
              <a:gd name="connsiteX48" fmla="*/ 1839730 w 2867352"/>
              <a:gd name="connsiteY48" fmla="*/ 1149633 h 6925572"/>
              <a:gd name="connsiteX49" fmla="*/ 1914991 w 2867352"/>
              <a:gd name="connsiteY49" fmla="*/ 1213501 h 6925572"/>
              <a:gd name="connsiteX50" fmla="*/ 1967673 w 2867352"/>
              <a:gd name="connsiteY50" fmla="*/ 1243557 h 6925572"/>
              <a:gd name="connsiteX51" fmla="*/ 2185930 w 2867352"/>
              <a:gd name="connsiteY51" fmla="*/ 1326210 h 6925572"/>
              <a:gd name="connsiteX52" fmla="*/ 2231086 w 2867352"/>
              <a:gd name="connsiteY52" fmla="*/ 1367537 h 6925572"/>
              <a:gd name="connsiteX53" fmla="*/ 2287532 w 2867352"/>
              <a:gd name="connsiteY53" fmla="*/ 1484003 h 6925572"/>
              <a:gd name="connsiteX54" fmla="*/ 2332688 w 2867352"/>
              <a:gd name="connsiteY54" fmla="*/ 1653066 h 6925572"/>
              <a:gd name="connsiteX55" fmla="*/ 2340214 w 2867352"/>
              <a:gd name="connsiteY55" fmla="*/ 1683122 h 6925572"/>
              <a:gd name="connsiteX56" fmla="*/ 2343977 w 2867352"/>
              <a:gd name="connsiteY56" fmla="*/ 1788317 h 6925572"/>
              <a:gd name="connsiteX57" fmla="*/ 2347740 w 2867352"/>
              <a:gd name="connsiteY57" fmla="*/ 1810859 h 6925572"/>
              <a:gd name="connsiteX58" fmla="*/ 2434290 w 2867352"/>
              <a:gd name="connsiteY58" fmla="*/ 2055062 h 6925572"/>
              <a:gd name="connsiteX59" fmla="*/ 2453106 w 2867352"/>
              <a:gd name="connsiteY59" fmla="*/ 2197827 h 6925572"/>
              <a:gd name="connsiteX60" fmla="*/ 2471921 w 2867352"/>
              <a:gd name="connsiteY60" fmla="*/ 2276723 h 6925572"/>
              <a:gd name="connsiteX61" fmla="*/ 2565997 w 2867352"/>
              <a:gd name="connsiteY61" fmla="*/ 2423245 h 6925572"/>
              <a:gd name="connsiteX62" fmla="*/ 2581049 w 2867352"/>
              <a:gd name="connsiteY62" fmla="*/ 2449544 h 6925572"/>
              <a:gd name="connsiteX63" fmla="*/ 2622442 w 2867352"/>
              <a:gd name="connsiteY63" fmla="*/ 2644906 h 6925572"/>
              <a:gd name="connsiteX64" fmla="*/ 2645021 w 2867352"/>
              <a:gd name="connsiteY64" fmla="*/ 2802699 h 6925572"/>
              <a:gd name="connsiteX65" fmla="*/ 2648784 w 2867352"/>
              <a:gd name="connsiteY65" fmla="*/ 2896623 h 6925572"/>
              <a:gd name="connsiteX66" fmla="*/ 2648784 w 2867352"/>
              <a:gd name="connsiteY66" fmla="*/ 3043145 h 6925572"/>
              <a:gd name="connsiteX67" fmla="*/ 2645021 w 2867352"/>
              <a:gd name="connsiteY67" fmla="*/ 3069444 h 6925572"/>
              <a:gd name="connsiteX68" fmla="*/ 2652547 w 2867352"/>
              <a:gd name="connsiteY68" fmla="*/ 3264806 h 6925572"/>
              <a:gd name="connsiteX69" fmla="*/ 2656310 w 2867352"/>
              <a:gd name="connsiteY69" fmla="*/ 3302375 h 6925572"/>
              <a:gd name="connsiteX70" fmla="*/ 2693940 w 2867352"/>
              <a:gd name="connsiteY70" fmla="*/ 3433869 h 6925572"/>
              <a:gd name="connsiteX71" fmla="*/ 2712755 w 2867352"/>
              <a:gd name="connsiteY71" fmla="*/ 3456411 h 6925572"/>
              <a:gd name="connsiteX72" fmla="*/ 2818121 w 2867352"/>
              <a:gd name="connsiteY72" fmla="*/ 3557849 h 6925572"/>
              <a:gd name="connsiteX73" fmla="*/ 2840699 w 2867352"/>
              <a:gd name="connsiteY73" fmla="*/ 3602933 h 6925572"/>
              <a:gd name="connsiteX74" fmla="*/ 2867040 w 2867352"/>
              <a:gd name="connsiteY74" fmla="*/ 3681829 h 6925572"/>
              <a:gd name="connsiteX75" fmla="*/ 2769201 w 2867352"/>
              <a:gd name="connsiteY75" fmla="*/ 3922275 h 6925572"/>
              <a:gd name="connsiteX76" fmla="*/ 2629969 w 2867352"/>
              <a:gd name="connsiteY76" fmla="*/ 3986144 h 6925572"/>
              <a:gd name="connsiteX77" fmla="*/ 2588575 w 2867352"/>
              <a:gd name="connsiteY77" fmla="*/ 3989901 h 6925572"/>
              <a:gd name="connsiteX78" fmla="*/ 2554708 w 2867352"/>
              <a:gd name="connsiteY78" fmla="*/ 3993658 h 6925572"/>
              <a:gd name="connsiteX79" fmla="*/ 2539656 w 2867352"/>
              <a:gd name="connsiteY79" fmla="*/ 3997415 h 6925572"/>
              <a:gd name="connsiteX80" fmla="*/ 2419238 w 2867352"/>
              <a:gd name="connsiteY80" fmla="*/ 3967359 h 6925572"/>
              <a:gd name="connsiteX81" fmla="*/ 2310110 w 2867352"/>
              <a:gd name="connsiteY81" fmla="*/ 3880949 h 6925572"/>
              <a:gd name="connsiteX82" fmla="*/ 2261191 w 2867352"/>
              <a:gd name="connsiteY82" fmla="*/ 3708128 h 6925572"/>
              <a:gd name="connsiteX83" fmla="*/ 2272480 w 2867352"/>
              <a:gd name="connsiteY83" fmla="*/ 3674315 h 6925572"/>
              <a:gd name="connsiteX84" fmla="*/ 2325162 w 2867352"/>
              <a:gd name="connsiteY84" fmla="*/ 3539064 h 6925572"/>
              <a:gd name="connsiteX85" fmla="*/ 2343977 w 2867352"/>
              <a:gd name="connsiteY85" fmla="*/ 3516523 h 6925572"/>
              <a:gd name="connsiteX86" fmla="*/ 2468158 w 2867352"/>
              <a:gd name="connsiteY86" fmla="*/ 3415085 h 6925572"/>
              <a:gd name="connsiteX87" fmla="*/ 2479447 w 2867352"/>
              <a:gd name="connsiteY87" fmla="*/ 3377515 h 6925572"/>
              <a:gd name="connsiteX88" fmla="*/ 2374082 w 2867352"/>
              <a:gd name="connsiteY88" fmla="*/ 3088229 h 6925572"/>
              <a:gd name="connsiteX89" fmla="*/ 2321399 w 2867352"/>
              <a:gd name="connsiteY89" fmla="*/ 2968006 h 6925572"/>
              <a:gd name="connsiteX90" fmla="*/ 2280006 w 2867352"/>
              <a:gd name="connsiteY90" fmla="*/ 2885352 h 6925572"/>
              <a:gd name="connsiteX91" fmla="*/ 2238612 w 2867352"/>
              <a:gd name="connsiteY91" fmla="*/ 2761372 h 6925572"/>
              <a:gd name="connsiteX92" fmla="*/ 2234849 w 2867352"/>
              <a:gd name="connsiteY92" fmla="*/ 2723803 h 6925572"/>
              <a:gd name="connsiteX93" fmla="*/ 2219797 w 2867352"/>
              <a:gd name="connsiteY93" fmla="*/ 2656177 h 6925572"/>
              <a:gd name="connsiteX94" fmla="*/ 2174641 w 2867352"/>
              <a:gd name="connsiteY94" fmla="*/ 2468329 h 6925572"/>
              <a:gd name="connsiteX95" fmla="*/ 2163351 w 2867352"/>
              <a:gd name="connsiteY95" fmla="*/ 2400703 h 6925572"/>
              <a:gd name="connsiteX96" fmla="*/ 2159588 w 2867352"/>
              <a:gd name="connsiteY96" fmla="*/ 2385675 h 6925572"/>
              <a:gd name="connsiteX97" fmla="*/ 2076802 w 2867352"/>
              <a:gd name="connsiteY97" fmla="*/ 2190313 h 6925572"/>
              <a:gd name="connsiteX98" fmla="*/ 2035408 w 2867352"/>
              <a:gd name="connsiteY98" fmla="*/ 2096389 h 6925572"/>
              <a:gd name="connsiteX99" fmla="*/ 1997778 w 2867352"/>
              <a:gd name="connsiteY99" fmla="*/ 2179042 h 6925572"/>
              <a:gd name="connsiteX100" fmla="*/ 1978963 w 2867352"/>
              <a:gd name="connsiteY100" fmla="*/ 2212855 h 6925572"/>
              <a:gd name="connsiteX101" fmla="*/ 1933806 w 2867352"/>
              <a:gd name="connsiteY101" fmla="*/ 2314293 h 6925572"/>
              <a:gd name="connsiteX102" fmla="*/ 1930043 w 2867352"/>
              <a:gd name="connsiteY102" fmla="*/ 2325564 h 6925572"/>
              <a:gd name="connsiteX103" fmla="*/ 1941332 w 2867352"/>
              <a:gd name="connsiteY103" fmla="*/ 2520926 h 6925572"/>
              <a:gd name="connsiteX104" fmla="*/ 1948858 w 2867352"/>
              <a:gd name="connsiteY104" fmla="*/ 2596066 h 6925572"/>
              <a:gd name="connsiteX105" fmla="*/ 1941332 w 2867352"/>
              <a:gd name="connsiteY105" fmla="*/ 2641149 h 6925572"/>
              <a:gd name="connsiteX106" fmla="*/ 1918754 w 2867352"/>
              <a:gd name="connsiteY106" fmla="*/ 2780157 h 6925572"/>
              <a:gd name="connsiteX107" fmla="*/ 1918754 w 2867352"/>
              <a:gd name="connsiteY107" fmla="*/ 2798942 h 6925572"/>
              <a:gd name="connsiteX108" fmla="*/ 1956384 w 2867352"/>
              <a:gd name="connsiteY108" fmla="*/ 2877838 h 6925572"/>
              <a:gd name="connsiteX109" fmla="*/ 1971436 w 2867352"/>
              <a:gd name="connsiteY109" fmla="*/ 2907894 h 6925572"/>
              <a:gd name="connsiteX110" fmla="*/ 2001541 w 2867352"/>
              <a:gd name="connsiteY110" fmla="*/ 2983033 h 6925572"/>
              <a:gd name="connsiteX111" fmla="*/ 2012830 w 2867352"/>
              <a:gd name="connsiteY111" fmla="*/ 3009332 h 6925572"/>
              <a:gd name="connsiteX112" fmla="*/ 2065513 w 2867352"/>
              <a:gd name="connsiteY112" fmla="*/ 3122041 h 6925572"/>
              <a:gd name="connsiteX113" fmla="*/ 2110669 w 2867352"/>
              <a:gd name="connsiteY113" fmla="*/ 3302375 h 6925572"/>
              <a:gd name="connsiteX114" fmla="*/ 2133247 w 2867352"/>
              <a:gd name="connsiteY114" fmla="*/ 3354973 h 6925572"/>
              <a:gd name="connsiteX115" fmla="*/ 2152062 w 2867352"/>
              <a:gd name="connsiteY115" fmla="*/ 3430112 h 6925572"/>
              <a:gd name="connsiteX116" fmla="*/ 2163351 w 2867352"/>
              <a:gd name="connsiteY116" fmla="*/ 3490224 h 6925572"/>
              <a:gd name="connsiteX117" fmla="*/ 2167115 w 2867352"/>
              <a:gd name="connsiteY117" fmla="*/ 3516523 h 6925572"/>
              <a:gd name="connsiteX118" fmla="*/ 2174641 w 2867352"/>
              <a:gd name="connsiteY118" fmla="*/ 4572231 h 6925572"/>
              <a:gd name="connsiteX119" fmla="*/ 2174641 w 2867352"/>
              <a:gd name="connsiteY119" fmla="*/ 4602287 h 6925572"/>
              <a:gd name="connsiteX120" fmla="*/ 2152062 w 2867352"/>
              <a:gd name="connsiteY120" fmla="*/ 4624829 h 6925572"/>
              <a:gd name="connsiteX121" fmla="*/ 2137010 w 2867352"/>
              <a:gd name="connsiteY121" fmla="*/ 4624829 h 6925572"/>
              <a:gd name="connsiteX122" fmla="*/ 2009067 w 2867352"/>
              <a:gd name="connsiteY122" fmla="*/ 4628585 h 6925572"/>
              <a:gd name="connsiteX123" fmla="*/ 1994015 w 2867352"/>
              <a:gd name="connsiteY123" fmla="*/ 4628585 h 6925572"/>
              <a:gd name="connsiteX124" fmla="*/ 1978963 w 2867352"/>
              <a:gd name="connsiteY124" fmla="*/ 4647370 h 6925572"/>
              <a:gd name="connsiteX125" fmla="*/ 1975200 w 2867352"/>
              <a:gd name="connsiteY125" fmla="*/ 4722510 h 6925572"/>
              <a:gd name="connsiteX126" fmla="*/ 1971436 w 2867352"/>
              <a:gd name="connsiteY126" fmla="*/ 4737538 h 6925572"/>
              <a:gd name="connsiteX127" fmla="*/ 1918754 w 2867352"/>
              <a:gd name="connsiteY127" fmla="*/ 4932900 h 6925572"/>
              <a:gd name="connsiteX128" fmla="*/ 1903702 w 2867352"/>
              <a:gd name="connsiteY128" fmla="*/ 5000525 h 6925572"/>
              <a:gd name="connsiteX129" fmla="*/ 1884887 w 2867352"/>
              <a:gd name="connsiteY129" fmla="*/ 5116991 h 6925572"/>
              <a:gd name="connsiteX130" fmla="*/ 1869834 w 2867352"/>
              <a:gd name="connsiteY130" fmla="*/ 5267270 h 6925572"/>
              <a:gd name="connsiteX131" fmla="*/ 1858545 w 2867352"/>
              <a:gd name="connsiteY131" fmla="*/ 5334896 h 6925572"/>
              <a:gd name="connsiteX132" fmla="*/ 1809626 w 2867352"/>
              <a:gd name="connsiteY132" fmla="*/ 5522744 h 6925572"/>
              <a:gd name="connsiteX133" fmla="*/ 1726839 w 2867352"/>
              <a:gd name="connsiteY133" fmla="*/ 5834572 h 6925572"/>
              <a:gd name="connsiteX134" fmla="*/ 1711787 w 2867352"/>
              <a:gd name="connsiteY134" fmla="*/ 5924740 h 6925572"/>
              <a:gd name="connsiteX135" fmla="*/ 1689208 w 2867352"/>
              <a:gd name="connsiteY135" fmla="*/ 6082532 h 6925572"/>
              <a:gd name="connsiteX136" fmla="*/ 1689208 w 2867352"/>
              <a:gd name="connsiteY136" fmla="*/ 6153915 h 6925572"/>
              <a:gd name="connsiteX137" fmla="*/ 1704261 w 2867352"/>
              <a:gd name="connsiteY137" fmla="*/ 6168943 h 6925572"/>
              <a:gd name="connsiteX138" fmla="*/ 1760706 w 2867352"/>
              <a:gd name="connsiteY138" fmla="*/ 6176457 h 6925572"/>
              <a:gd name="connsiteX139" fmla="*/ 1790811 w 2867352"/>
              <a:gd name="connsiteY139" fmla="*/ 6195241 h 6925572"/>
              <a:gd name="connsiteX140" fmla="*/ 1817152 w 2867352"/>
              <a:gd name="connsiteY140" fmla="*/ 6289166 h 6925572"/>
              <a:gd name="connsiteX141" fmla="*/ 1820915 w 2867352"/>
              <a:gd name="connsiteY141" fmla="*/ 6304193 h 6925572"/>
              <a:gd name="connsiteX142" fmla="*/ 1858545 w 2867352"/>
              <a:gd name="connsiteY142" fmla="*/ 6390604 h 6925572"/>
              <a:gd name="connsiteX143" fmla="*/ 1869834 w 2867352"/>
              <a:gd name="connsiteY143" fmla="*/ 6401875 h 6925572"/>
              <a:gd name="connsiteX144" fmla="*/ 1937569 w 2867352"/>
              <a:gd name="connsiteY144" fmla="*/ 6450715 h 6925572"/>
              <a:gd name="connsiteX145" fmla="*/ 1948858 w 2867352"/>
              <a:gd name="connsiteY145" fmla="*/ 6461986 h 6925572"/>
              <a:gd name="connsiteX146" fmla="*/ 2012830 w 2867352"/>
              <a:gd name="connsiteY146" fmla="*/ 6507070 h 6925572"/>
              <a:gd name="connsiteX147" fmla="*/ 2088091 w 2867352"/>
              <a:gd name="connsiteY147" fmla="*/ 6533369 h 6925572"/>
              <a:gd name="connsiteX148" fmla="*/ 2114432 w 2867352"/>
              <a:gd name="connsiteY148" fmla="*/ 6544639 h 6925572"/>
              <a:gd name="connsiteX149" fmla="*/ 2133247 w 2867352"/>
              <a:gd name="connsiteY149" fmla="*/ 6559667 h 6925572"/>
              <a:gd name="connsiteX150" fmla="*/ 2204745 w 2867352"/>
              <a:gd name="connsiteY150" fmla="*/ 6649835 h 6925572"/>
              <a:gd name="connsiteX151" fmla="*/ 2212271 w 2867352"/>
              <a:gd name="connsiteY151" fmla="*/ 6679890 h 6925572"/>
              <a:gd name="connsiteX152" fmla="*/ 2178404 w 2867352"/>
              <a:gd name="connsiteY152" fmla="*/ 6751273 h 6925572"/>
              <a:gd name="connsiteX153" fmla="*/ 2155825 w 2867352"/>
              <a:gd name="connsiteY153" fmla="*/ 6762544 h 6925572"/>
              <a:gd name="connsiteX154" fmla="*/ 1978963 w 2867352"/>
              <a:gd name="connsiteY154" fmla="*/ 6773815 h 6925572"/>
              <a:gd name="connsiteX155" fmla="*/ 1854782 w 2867352"/>
              <a:gd name="connsiteY155" fmla="*/ 6755030 h 6925572"/>
              <a:gd name="connsiteX156" fmla="*/ 1798337 w 2867352"/>
              <a:gd name="connsiteY156" fmla="*/ 6736245 h 6925572"/>
              <a:gd name="connsiteX157" fmla="*/ 1598895 w 2867352"/>
              <a:gd name="connsiteY157" fmla="*/ 6679890 h 6925572"/>
              <a:gd name="connsiteX158" fmla="*/ 1583843 w 2867352"/>
              <a:gd name="connsiteY158" fmla="*/ 6676133 h 6925572"/>
              <a:gd name="connsiteX159" fmla="*/ 1433322 w 2867352"/>
              <a:gd name="connsiteY159" fmla="*/ 6672376 h 6925572"/>
              <a:gd name="connsiteX160" fmla="*/ 1327957 w 2867352"/>
              <a:gd name="connsiteY160" fmla="*/ 6657349 h 6925572"/>
              <a:gd name="connsiteX161" fmla="*/ 1241407 w 2867352"/>
              <a:gd name="connsiteY161" fmla="*/ 6593480 h 6925572"/>
              <a:gd name="connsiteX162" fmla="*/ 1233881 w 2867352"/>
              <a:gd name="connsiteY162" fmla="*/ 6555910 h 6925572"/>
              <a:gd name="connsiteX163" fmla="*/ 1245170 w 2867352"/>
              <a:gd name="connsiteY163" fmla="*/ 6522098 h 6925572"/>
              <a:gd name="connsiteX164" fmla="*/ 1271511 w 2867352"/>
              <a:gd name="connsiteY164" fmla="*/ 6477014 h 6925572"/>
              <a:gd name="connsiteX165" fmla="*/ 1312904 w 2867352"/>
              <a:gd name="connsiteY165" fmla="*/ 6274138 h 6925572"/>
              <a:gd name="connsiteX166" fmla="*/ 1339246 w 2867352"/>
              <a:gd name="connsiteY166" fmla="*/ 6232811 h 6925572"/>
              <a:gd name="connsiteX167" fmla="*/ 1358061 w 2867352"/>
              <a:gd name="connsiteY167" fmla="*/ 6191484 h 6925572"/>
              <a:gd name="connsiteX168" fmla="*/ 1388165 w 2867352"/>
              <a:gd name="connsiteY168" fmla="*/ 5947281 h 6925572"/>
              <a:gd name="connsiteX169" fmla="*/ 1403217 w 2867352"/>
              <a:gd name="connsiteY169" fmla="*/ 5827058 h 6925572"/>
              <a:gd name="connsiteX170" fmla="*/ 1410743 w 2867352"/>
              <a:gd name="connsiteY170" fmla="*/ 5755676 h 6925572"/>
              <a:gd name="connsiteX171" fmla="*/ 1418270 w 2867352"/>
              <a:gd name="connsiteY171" fmla="*/ 5590369 h 6925572"/>
              <a:gd name="connsiteX172" fmla="*/ 1403217 w 2867352"/>
              <a:gd name="connsiteY172" fmla="*/ 5462633 h 6925572"/>
              <a:gd name="connsiteX173" fmla="*/ 1399454 w 2867352"/>
              <a:gd name="connsiteY173" fmla="*/ 5458876 h 6925572"/>
              <a:gd name="connsiteX174" fmla="*/ 1373113 w 2867352"/>
              <a:gd name="connsiteY174" fmla="*/ 5278541 h 6925572"/>
              <a:gd name="connsiteX175" fmla="*/ 1395691 w 2867352"/>
              <a:gd name="connsiteY175" fmla="*/ 5105721 h 6925572"/>
              <a:gd name="connsiteX176" fmla="*/ 1455900 w 2867352"/>
              <a:gd name="connsiteY176" fmla="*/ 4914115 h 6925572"/>
              <a:gd name="connsiteX177" fmla="*/ 1478478 w 2867352"/>
              <a:gd name="connsiteY177" fmla="*/ 4850247 h 6925572"/>
              <a:gd name="connsiteX178" fmla="*/ 1486004 w 2867352"/>
              <a:gd name="connsiteY178" fmla="*/ 4808920 h 6925572"/>
              <a:gd name="connsiteX179" fmla="*/ 1470952 w 2867352"/>
              <a:gd name="connsiteY179" fmla="*/ 4703725 h 6925572"/>
              <a:gd name="connsiteX180" fmla="*/ 1365587 w 2867352"/>
              <a:gd name="connsiteY180" fmla="*/ 4192777 h 6925572"/>
              <a:gd name="connsiteX181" fmla="*/ 1361824 w 2867352"/>
              <a:gd name="connsiteY181" fmla="*/ 4185263 h 6925572"/>
              <a:gd name="connsiteX182" fmla="*/ 1350535 w 2867352"/>
              <a:gd name="connsiteY182" fmla="*/ 4181506 h 6925572"/>
              <a:gd name="connsiteX183" fmla="*/ 1316667 w 2867352"/>
              <a:gd name="connsiteY183" fmla="*/ 4241618 h 6925572"/>
              <a:gd name="connsiteX184" fmla="*/ 1305378 w 2867352"/>
              <a:gd name="connsiteY184" fmla="*/ 4279187 h 6925572"/>
              <a:gd name="connsiteX185" fmla="*/ 1263985 w 2867352"/>
              <a:gd name="connsiteY185" fmla="*/ 4376869 h 6925572"/>
              <a:gd name="connsiteX186" fmla="*/ 1207539 w 2867352"/>
              <a:gd name="connsiteY186" fmla="*/ 4485821 h 6925572"/>
              <a:gd name="connsiteX187" fmla="*/ 1196250 w 2867352"/>
              <a:gd name="connsiteY187" fmla="*/ 4560960 h 6925572"/>
              <a:gd name="connsiteX188" fmla="*/ 1184961 w 2867352"/>
              <a:gd name="connsiteY188" fmla="*/ 4621072 h 6925572"/>
              <a:gd name="connsiteX189" fmla="*/ 1169909 w 2867352"/>
              <a:gd name="connsiteY189" fmla="*/ 4666155 h 6925572"/>
              <a:gd name="connsiteX190" fmla="*/ 1154857 w 2867352"/>
              <a:gd name="connsiteY190" fmla="*/ 4688697 h 6925572"/>
              <a:gd name="connsiteX191" fmla="*/ 1113463 w 2867352"/>
              <a:gd name="connsiteY191" fmla="*/ 4718753 h 6925572"/>
              <a:gd name="connsiteX192" fmla="*/ 1064544 w 2867352"/>
              <a:gd name="connsiteY192" fmla="*/ 4760079 h 6925572"/>
              <a:gd name="connsiteX193" fmla="*/ 940363 w 2867352"/>
              <a:gd name="connsiteY193" fmla="*/ 5000525 h 6925572"/>
              <a:gd name="connsiteX194" fmla="*/ 917785 w 2867352"/>
              <a:gd name="connsiteY194" fmla="*/ 5049366 h 6925572"/>
              <a:gd name="connsiteX195" fmla="*/ 906496 w 2867352"/>
              <a:gd name="connsiteY195" fmla="*/ 5094450 h 6925572"/>
              <a:gd name="connsiteX196" fmla="*/ 898970 w 2867352"/>
              <a:gd name="connsiteY196" fmla="*/ 5368708 h 6925572"/>
              <a:gd name="connsiteX197" fmla="*/ 895207 w 2867352"/>
              <a:gd name="connsiteY197" fmla="*/ 5398764 h 6925572"/>
              <a:gd name="connsiteX198" fmla="*/ 865103 w 2867352"/>
              <a:gd name="connsiteY198" fmla="*/ 5470146 h 6925572"/>
              <a:gd name="connsiteX199" fmla="*/ 789842 w 2867352"/>
              <a:gd name="connsiteY199" fmla="*/ 5721863 h 6925572"/>
              <a:gd name="connsiteX200" fmla="*/ 759737 w 2867352"/>
              <a:gd name="connsiteY200" fmla="*/ 5827058 h 6925572"/>
              <a:gd name="connsiteX201" fmla="*/ 740922 w 2867352"/>
              <a:gd name="connsiteY201" fmla="*/ 5962309 h 6925572"/>
              <a:gd name="connsiteX202" fmla="*/ 725870 w 2867352"/>
              <a:gd name="connsiteY202" fmla="*/ 6071261 h 6925572"/>
              <a:gd name="connsiteX203" fmla="*/ 725870 w 2867352"/>
              <a:gd name="connsiteY203" fmla="*/ 6120102 h 6925572"/>
              <a:gd name="connsiteX204" fmla="*/ 729633 w 2867352"/>
              <a:gd name="connsiteY204" fmla="*/ 6345520 h 6925572"/>
              <a:gd name="connsiteX205" fmla="*/ 744685 w 2867352"/>
              <a:gd name="connsiteY205" fmla="*/ 6428173 h 6925572"/>
              <a:gd name="connsiteX206" fmla="*/ 778553 w 2867352"/>
              <a:gd name="connsiteY206" fmla="*/ 6548396 h 6925572"/>
              <a:gd name="connsiteX207" fmla="*/ 793605 w 2867352"/>
              <a:gd name="connsiteY207" fmla="*/ 6631050 h 6925572"/>
              <a:gd name="connsiteX208" fmla="*/ 804894 w 2867352"/>
              <a:gd name="connsiteY208" fmla="*/ 6664862 h 6925572"/>
              <a:gd name="connsiteX209" fmla="*/ 842524 w 2867352"/>
              <a:gd name="connsiteY209" fmla="*/ 6751273 h 6925572"/>
              <a:gd name="connsiteX210" fmla="*/ 861339 w 2867352"/>
              <a:gd name="connsiteY210" fmla="*/ 6796356 h 6925572"/>
              <a:gd name="connsiteX211" fmla="*/ 865103 w 2867352"/>
              <a:gd name="connsiteY211" fmla="*/ 6807627 h 6925572"/>
              <a:gd name="connsiteX212" fmla="*/ 865103 w 2867352"/>
              <a:gd name="connsiteY212" fmla="*/ 6860225 h 6925572"/>
              <a:gd name="connsiteX213" fmla="*/ 801131 w 2867352"/>
              <a:gd name="connsiteY213" fmla="*/ 6916579 h 6925572"/>
              <a:gd name="connsiteX214" fmla="*/ 579111 w 2867352"/>
              <a:gd name="connsiteY214" fmla="*/ 6920336 h 6925572"/>
              <a:gd name="connsiteX215" fmla="*/ 454931 w 2867352"/>
              <a:gd name="connsiteY215" fmla="*/ 6863982 h 6925572"/>
              <a:gd name="connsiteX216" fmla="*/ 421064 w 2867352"/>
              <a:gd name="connsiteY216" fmla="*/ 6815141 h 6925572"/>
              <a:gd name="connsiteX217" fmla="*/ 417301 w 2867352"/>
              <a:gd name="connsiteY217" fmla="*/ 6777572 h 6925572"/>
              <a:gd name="connsiteX218" fmla="*/ 413538 w 2867352"/>
              <a:gd name="connsiteY218" fmla="*/ 6755030 h 6925572"/>
              <a:gd name="connsiteX219" fmla="*/ 413538 w 2867352"/>
              <a:gd name="connsiteY219" fmla="*/ 6724974 h 6925572"/>
              <a:gd name="connsiteX220" fmla="*/ 424827 w 2867352"/>
              <a:gd name="connsiteY220" fmla="*/ 6646078 h 6925572"/>
              <a:gd name="connsiteX221" fmla="*/ 428590 w 2867352"/>
              <a:gd name="connsiteY221" fmla="*/ 6619779 h 6925572"/>
              <a:gd name="connsiteX222" fmla="*/ 443642 w 2867352"/>
              <a:gd name="connsiteY222" fmla="*/ 6537126 h 6925572"/>
              <a:gd name="connsiteX223" fmla="*/ 439879 w 2867352"/>
              <a:gd name="connsiteY223" fmla="*/ 6431930 h 6925572"/>
              <a:gd name="connsiteX224" fmla="*/ 447405 w 2867352"/>
              <a:gd name="connsiteY224" fmla="*/ 6338006 h 6925572"/>
              <a:gd name="connsiteX225" fmla="*/ 469983 w 2867352"/>
              <a:gd name="connsiteY225" fmla="*/ 6150158 h 6925572"/>
              <a:gd name="connsiteX226" fmla="*/ 466220 w 2867352"/>
              <a:gd name="connsiteY226" fmla="*/ 6101317 h 6925572"/>
              <a:gd name="connsiteX227" fmla="*/ 443642 w 2867352"/>
              <a:gd name="connsiteY227" fmla="*/ 5703079 h 6925572"/>
              <a:gd name="connsiteX228" fmla="*/ 428590 w 2867352"/>
              <a:gd name="connsiteY228" fmla="*/ 5274784 h 6925572"/>
              <a:gd name="connsiteX229" fmla="*/ 439879 w 2867352"/>
              <a:gd name="connsiteY229" fmla="*/ 5147047 h 6925572"/>
              <a:gd name="connsiteX230" fmla="*/ 443642 w 2867352"/>
              <a:gd name="connsiteY230" fmla="*/ 5128262 h 6925572"/>
              <a:gd name="connsiteX231" fmla="*/ 522666 w 2867352"/>
              <a:gd name="connsiteY231" fmla="*/ 4955442 h 6925572"/>
              <a:gd name="connsiteX232" fmla="*/ 575348 w 2867352"/>
              <a:gd name="connsiteY232" fmla="*/ 4782621 h 6925572"/>
              <a:gd name="connsiteX233" fmla="*/ 609216 w 2867352"/>
              <a:gd name="connsiteY233" fmla="*/ 4553446 h 6925572"/>
              <a:gd name="connsiteX234" fmla="*/ 609216 w 2867352"/>
              <a:gd name="connsiteY234" fmla="*/ 4515876 h 6925572"/>
              <a:gd name="connsiteX235" fmla="*/ 597927 w 2867352"/>
              <a:gd name="connsiteY235" fmla="*/ 4403167 h 6925572"/>
              <a:gd name="connsiteX236" fmla="*/ 609216 w 2867352"/>
              <a:gd name="connsiteY236" fmla="*/ 4155207 h 6925572"/>
              <a:gd name="connsiteX237" fmla="*/ 612979 w 2867352"/>
              <a:gd name="connsiteY237" fmla="*/ 4121395 h 6925572"/>
              <a:gd name="connsiteX238" fmla="*/ 628031 w 2867352"/>
              <a:gd name="connsiteY238" fmla="*/ 4019956 h 6925572"/>
              <a:gd name="connsiteX239" fmla="*/ 616742 w 2867352"/>
              <a:gd name="connsiteY239" fmla="*/ 3997415 h 6925572"/>
              <a:gd name="connsiteX240" fmla="*/ 552770 w 2867352"/>
              <a:gd name="connsiteY240" fmla="*/ 3929789 h 6925572"/>
              <a:gd name="connsiteX241" fmla="*/ 503851 w 2867352"/>
              <a:gd name="connsiteY241" fmla="*/ 3971116 h 6925572"/>
              <a:gd name="connsiteX242" fmla="*/ 421064 w 2867352"/>
              <a:gd name="connsiteY242" fmla="*/ 4031227 h 6925572"/>
              <a:gd name="connsiteX243" fmla="*/ 413538 w 2867352"/>
              <a:gd name="connsiteY243" fmla="*/ 4034984 h 6925572"/>
              <a:gd name="connsiteX244" fmla="*/ 345803 w 2867352"/>
              <a:gd name="connsiteY244" fmla="*/ 4034984 h 6925572"/>
              <a:gd name="connsiteX245" fmla="*/ 255490 w 2867352"/>
              <a:gd name="connsiteY245" fmla="*/ 4019956 h 6925572"/>
              <a:gd name="connsiteX246" fmla="*/ 138836 w 2867352"/>
              <a:gd name="connsiteY246" fmla="*/ 3941060 h 6925572"/>
              <a:gd name="connsiteX247" fmla="*/ 86153 w 2867352"/>
              <a:gd name="connsiteY247" fmla="*/ 3862164 h 6925572"/>
              <a:gd name="connsiteX248" fmla="*/ 67338 w 2867352"/>
              <a:gd name="connsiteY248" fmla="*/ 3708128 h 6925572"/>
              <a:gd name="connsiteX249" fmla="*/ 127546 w 2867352"/>
              <a:gd name="connsiteY249" fmla="*/ 3531551 h 6925572"/>
              <a:gd name="connsiteX250" fmla="*/ 176466 w 2867352"/>
              <a:gd name="connsiteY250" fmla="*/ 3463925 h 6925572"/>
              <a:gd name="connsiteX251" fmla="*/ 232912 w 2867352"/>
              <a:gd name="connsiteY251" fmla="*/ 3422598 h 6925572"/>
              <a:gd name="connsiteX252" fmla="*/ 240438 w 2867352"/>
              <a:gd name="connsiteY252" fmla="*/ 3407571 h 6925572"/>
              <a:gd name="connsiteX253" fmla="*/ 210333 w 2867352"/>
              <a:gd name="connsiteY253" fmla="*/ 3268563 h 6925572"/>
              <a:gd name="connsiteX254" fmla="*/ 183992 w 2867352"/>
              <a:gd name="connsiteY254" fmla="*/ 3200937 h 6925572"/>
              <a:gd name="connsiteX255" fmla="*/ 146362 w 2867352"/>
              <a:gd name="connsiteY255" fmla="*/ 3122041 h 6925572"/>
              <a:gd name="connsiteX256" fmla="*/ 78627 w 2867352"/>
              <a:gd name="connsiteY256" fmla="*/ 2934193 h 6925572"/>
              <a:gd name="connsiteX257" fmla="*/ 63575 w 2867352"/>
              <a:gd name="connsiteY257" fmla="*/ 2889109 h 6925572"/>
              <a:gd name="connsiteX258" fmla="*/ 25944 w 2867352"/>
              <a:gd name="connsiteY258" fmla="*/ 2738830 h 6925572"/>
              <a:gd name="connsiteX259" fmla="*/ 3366 w 2867352"/>
              <a:gd name="connsiteY259" fmla="*/ 2584795 h 6925572"/>
              <a:gd name="connsiteX260" fmla="*/ 10892 w 2867352"/>
              <a:gd name="connsiteY260" fmla="*/ 2468329 h 6925572"/>
              <a:gd name="connsiteX261" fmla="*/ 48523 w 2867352"/>
              <a:gd name="connsiteY261" fmla="*/ 2306779 h 6925572"/>
              <a:gd name="connsiteX262" fmla="*/ 56049 w 2867352"/>
              <a:gd name="connsiteY262" fmla="*/ 2280480 h 6925572"/>
              <a:gd name="connsiteX263" fmla="*/ 172703 w 2867352"/>
              <a:gd name="connsiteY263" fmla="*/ 1994950 h 6925572"/>
              <a:gd name="connsiteX264" fmla="*/ 183992 w 2867352"/>
              <a:gd name="connsiteY264" fmla="*/ 1938596 h 6925572"/>
              <a:gd name="connsiteX265" fmla="*/ 217859 w 2867352"/>
              <a:gd name="connsiteY265" fmla="*/ 1810859 h 6925572"/>
              <a:gd name="connsiteX266" fmla="*/ 278068 w 2867352"/>
              <a:gd name="connsiteY266" fmla="*/ 1690636 h 6925572"/>
              <a:gd name="connsiteX267" fmla="*/ 300646 w 2867352"/>
              <a:gd name="connsiteY267" fmla="*/ 1668094 h 6925572"/>
              <a:gd name="connsiteX268" fmla="*/ 368381 w 2867352"/>
              <a:gd name="connsiteY268" fmla="*/ 1514059 h 6925572"/>
              <a:gd name="connsiteX269" fmla="*/ 417301 w 2867352"/>
              <a:gd name="connsiteY269" fmla="*/ 1375051 h 6925572"/>
              <a:gd name="connsiteX270" fmla="*/ 428590 w 2867352"/>
              <a:gd name="connsiteY270" fmla="*/ 1360023 h 6925572"/>
              <a:gd name="connsiteX271" fmla="*/ 507614 w 2867352"/>
              <a:gd name="connsiteY271" fmla="*/ 1311182 h 6925572"/>
              <a:gd name="connsiteX272" fmla="*/ 722107 w 2867352"/>
              <a:gd name="connsiteY272" fmla="*/ 1228529 h 6925572"/>
              <a:gd name="connsiteX273" fmla="*/ 740922 w 2867352"/>
              <a:gd name="connsiteY273" fmla="*/ 1217258 h 6925572"/>
              <a:gd name="connsiteX274" fmla="*/ 932837 w 2867352"/>
              <a:gd name="connsiteY274" fmla="*/ 1066979 h 6925572"/>
              <a:gd name="connsiteX275" fmla="*/ 1094648 w 2867352"/>
              <a:gd name="connsiteY275" fmla="*/ 942999 h 6925572"/>
              <a:gd name="connsiteX276" fmla="*/ 1136041 w 2867352"/>
              <a:gd name="connsiteY276" fmla="*/ 901673 h 6925572"/>
              <a:gd name="connsiteX277" fmla="*/ 1151094 w 2867352"/>
              <a:gd name="connsiteY277" fmla="*/ 867860 h 6925572"/>
              <a:gd name="connsiteX278" fmla="*/ 1147331 w 2867352"/>
              <a:gd name="connsiteY278" fmla="*/ 819019 h 6925572"/>
              <a:gd name="connsiteX279" fmla="*/ 1136041 w 2867352"/>
              <a:gd name="connsiteY279" fmla="*/ 702553 h 6925572"/>
              <a:gd name="connsiteX280" fmla="*/ 1120989 w 2867352"/>
              <a:gd name="connsiteY280" fmla="*/ 687525 h 6925572"/>
              <a:gd name="connsiteX281" fmla="*/ 1072070 w 2867352"/>
              <a:gd name="connsiteY281" fmla="*/ 649956 h 6925572"/>
              <a:gd name="connsiteX282" fmla="*/ 1030676 w 2867352"/>
              <a:gd name="connsiteY282" fmla="*/ 529733 h 6925572"/>
              <a:gd name="connsiteX283" fmla="*/ 1041965 w 2867352"/>
              <a:gd name="connsiteY283" fmla="*/ 469621 h 6925572"/>
              <a:gd name="connsiteX284" fmla="*/ 1064544 w 2867352"/>
              <a:gd name="connsiteY284" fmla="*/ 413267 h 6925572"/>
              <a:gd name="connsiteX285" fmla="*/ 1072070 w 2867352"/>
              <a:gd name="connsiteY285" fmla="*/ 244203 h 6925572"/>
              <a:gd name="connsiteX286" fmla="*/ 1102174 w 2867352"/>
              <a:gd name="connsiteY286" fmla="*/ 161550 h 6925572"/>
              <a:gd name="connsiteX287" fmla="*/ 1177435 w 2867352"/>
              <a:gd name="connsiteY287" fmla="*/ 71383 h 6925572"/>
              <a:gd name="connsiteX288" fmla="*/ 1218828 w 2867352"/>
              <a:gd name="connsiteY288" fmla="*/ 45084 h 6925572"/>
              <a:gd name="connsiteX289" fmla="*/ 1343009 w 2867352"/>
              <a:gd name="connsiteY289" fmla="*/ 7514 h 6925572"/>
              <a:gd name="connsiteX290" fmla="*/ 1369350 w 2867352"/>
              <a:gd name="connsiteY290" fmla="*/ 0 h 692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2867352" h="6925572">
                <a:moveTo>
                  <a:pt x="594139" y="2254250"/>
                </a:moveTo>
                <a:cubicBezTo>
                  <a:pt x="582838" y="2258008"/>
                  <a:pt x="579071" y="2265525"/>
                  <a:pt x="575304" y="2273042"/>
                </a:cubicBezTo>
                <a:cubicBezTo>
                  <a:pt x="567771" y="2284316"/>
                  <a:pt x="564004" y="2291833"/>
                  <a:pt x="556470" y="2299350"/>
                </a:cubicBezTo>
                <a:cubicBezTo>
                  <a:pt x="526334" y="2329416"/>
                  <a:pt x="499965" y="2363240"/>
                  <a:pt x="462296" y="2389548"/>
                </a:cubicBezTo>
                <a:cubicBezTo>
                  <a:pt x="432160" y="2412098"/>
                  <a:pt x="409559" y="2438405"/>
                  <a:pt x="390724" y="2472230"/>
                </a:cubicBezTo>
                <a:cubicBezTo>
                  <a:pt x="383190" y="2491021"/>
                  <a:pt x="383190" y="2502296"/>
                  <a:pt x="390724" y="2521087"/>
                </a:cubicBezTo>
                <a:cubicBezTo>
                  <a:pt x="409559" y="2562428"/>
                  <a:pt x="417093" y="2603769"/>
                  <a:pt x="417093" y="2645110"/>
                </a:cubicBezTo>
                <a:cubicBezTo>
                  <a:pt x="417093" y="2712759"/>
                  <a:pt x="417093" y="2780408"/>
                  <a:pt x="417093" y="2848057"/>
                </a:cubicBezTo>
                <a:cubicBezTo>
                  <a:pt x="417093" y="2866848"/>
                  <a:pt x="417093" y="2881881"/>
                  <a:pt x="413326" y="2900673"/>
                </a:cubicBezTo>
                <a:cubicBezTo>
                  <a:pt x="405792" y="2957047"/>
                  <a:pt x="409559" y="3009662"/>
                  <a:pt x="420860" y="3062278"/>
                </a:cubicBezTo>
                <a:cubicBezTo>
                  <a:pt x="428393" y="3092344"/>
                  <a:pt x="432160" y="3122410"/>
                  <a:pt x="439694" y="3152476"/>
                </a:cubicBezTo>
                <a:cubicBezTo>
                  <a:pt x="450995" y="3197576"/>
                  <a:pt x="454762" y="3242675"/>
                  <a:pt x="473597" y="3287774"/>
                </a:cubicBezTo>
                <a:cubicBezTo>
                  <a:pt x="488665" y="3336631"/>
                  <a:pt x="503732" y="3381731"/>
                  <a:pt x="537635" y="3423072"/>
                </a:cubicBezTo>
                <a:cubicBezTo>
                  <a:pt x="541402" y="3430588"/>
                  <a:pt x="545169" y="3430588"/>
                  <a:pt x="556470" y="3430588"/>
                </a:cubicBezTo>
                <a:cubicBezTo>
                  <a:pt x="605440" y="3419314"/>
                  <a:pt x="658177" y="3411797"/>
                  <a:pt x="710915" y="3404280"/>
                </a:cubicBezTo>
                <a:cubicBezTo>
                  <a:pt x="725983" y="3404280"/>
                  <a:pt x="729749" y="3396764"/>
                  <a:pt x="733516" y="3385489"/>
                </a:cubicBezTo>
                <a:cubicBezTo>
                  <a:pt x="744817" y="3344148"/>
                  <a:pt x="759885" y="3306565"/>
                  <a:pt x="756118" y="3261466"/>
                </a:cubicBezTo>
                <a:cubicBezTo>
                  <a:pt x="752351" y="3242675"/>
                  <a:pt x="752351" y="3223883"/>
                  <a:pt x="756118" y="3205092"/>
                </a:cubicBezTo>
                <a:cubicBezTo>
                  <a:pt x="767419" y="3152476"/>
                  <a:pt x="771186" y="3099861"/>
                  <a:pt x="767419" y="3047245"/>
                </a:cubicBezTo>
                <a:cubicBezTo>
                  <a:pt x="767419" y="3043487"/>
                  <a:pt x="767419" y="3039728"/>
                  <a:pt x="767419" y="3035970"/>
                </a:cubicBezTo>
                <a:cubicBezTo>
                  <a:pt x="767419" y="2964563"/>
                  <a:pt x="782487" y="2900673"/>
                  <a:pt x="816389" y="2836782"/>
                </a:cubicBezTo>
                <a:cubicBezTo>
                  <a:pt x="820156" y="2829265"/>
                  <a:pt x="820156" y="2825507"/>
                  <a:pt x="823923" y="2817991"/>
                </a:cubicBezTo>
                <a:cubicBezTo>
                  <a:pt x="827690" y="2776650"/>
                  <a:pt x="823923" y="2731550"/>
                  <a:pt x="816389" y="2690209"/>
                </a:cubicBezTo>
                <a:cubicBezTo>
                  <a:pt x="808855" y="2663902"/>
                  <a:pt x="805088" y="2633835"/>
                  <a:pt x="786254" y="2607528"/>
                </a:cubicBezTo>
                <a:cubicBezTo>
                  <a:pt x="759885" y="2569945"/>
                  <a:pt x="741050" y="2528604"/>
                  <a:pt x="725983" y="2483505"/>
                </a:cubicBezTo>
                <a:cubicBezTo>
                  <a:pt x="710915" y="2449680"/>
                  <a:pt x="699614" y="2412098"/>
                  <a:pt x="680779" y="2382031"/>
                </a:cubicBezTo>
                <a:cubicBezTo>
                  <a:pt x="654410" y="2336932"/>
                  <a:pt x="624275" y="2299350"/>
                  <a:pt x="594139" y="2254250"/>
                </a:cubicBezTo>
                <a:close/>
                <a:moveTo>
                  <a:pt x="1369350" y="0"/>
                </a:moveTo>
                <a:cubicBezTo>
                  <a:pt x="1376876" y="0"/>
                  <a:pt x="1384402" y="0"/>
                  <a:pt x="1391928" y="0"/>
                </a:cubicBezTo>
                <a:cubicBezTo>
                  <a:pt x="1399454" y="7514"/>
                  <a:pt x="1410743" y="3757"/>
                  <a:pt x="1422033" y="3757"/>
                </a:cubicBezTo>
                <a:cubicBezTo>
                  <a:pt x="1433322" y="3757"/>
                  <a:pt x="1444611" y="3757"/>
                  <a:pt x="1455900" y="7514"/>
                </a:cubicBezTo>
                <a:cubicBezTo>
                  <a:pt x="1523635" y="18785"/>
                  <a:pt x="1580080" y="45084"/>
                  <a:pt x="1632763" y="90167"/>
                </a:cubicBezTo>
                <a:cubicBezTo>
                  <a:pt x="1636526" y="93924"/>
                  <a:pt x="1644052" y="101438"/>
                  <a:pt x="1647815" y="108952"/>
                </a:cubicBezTo>
                <a:cubicBezTo>
                  <a:pt x="1681682" y="157793"/>
                  <a:pt x="1696735" y="214147"/>
                  <a:pt x="1715550" y="266745"/>
                </a:cubicBezTo>
                <a:cubicBezTo>
                  <a:pt x="1719313" y="274259"/>
                  <a:pt x="1719313" y="278016"/>
                  <a:pt x="1719313" y="285530"/>
                </a:cubicBezTo>
                <a:cubicBezTo>
                  <a:pt x="1719313" y="326856"/>
                  <a:pt x="1719313" y="368183"/>
                  <a:pt x="1723076" y="409510"/>
                </a:cubicBezTo>
                <a:cubicBezTo>
                  <a:pt x="1723076" y="420781"/>
                  <a:pt x="1723076" y="428294"/>
                  <a:pt x="1730602" y="435809"/>
                </a:cubicBezTo>
                <a:cubicBezTo>
                  <a:pt x="1734365" y="443322"/>
                  <a:pt x="1738128" y="447079"/>
                  <a:pt x="1745654" y="454593"/>
                </a:cubicBezTo>
                <a:cubicBezTo>
                  <a:pt x="1760706" y="469621"/>
                  <a:pt x="1760706" y="488406"/>
                  <a:pt x="1756943" y="507191"/>
                </a:cubicBezTo>
                <a:cubicBezTo>
                  <a:pt x="1753180" y="525976"/>
                  <a:pt x="1753180" y="544761"/>
                  <a:pt x="1741891" y="559788"/>
                </a:cubicBezTo>
                <a:cubicBezTo>
                  <a:pt x="1726839" y="589844"/>
                  <a:pt x="1723076" y="619900"/>
                  <a:pt x="1723076" y="649956"/>
                </a:cubicBezTo>
                <a:cubicBezTo>
                  <a:pt x="1723076" y="668741"/>
                  <a:pt x="1715550" y="683768"/>
                  <a:pt x="1700498" y="691282"/>
                </a:cubicBezTo>
                <a:cubicBezTo>
                  <a:pt x="1692971" y="695039"/>
                  <a:pt x="1689208" y="698796"/>
                  <a:pt x="1689208" y="706310"/>
                </a:cubicBezTo>
                <a:cubicBezTo>
                  <a:pt x="1685445" y="743880"/>
                  <a:pt x="1674156" y="781450"/>
                  <a:pt x="1655341" y="815262"/>
                </a:cubicBezTo>
                <a:cubicBezTo>
                  <a:pt x="1636526" y="849075"/>
                  <a:pt x="1632763" y="882888"/>
                  <a:pt x="1629000" y="916700"/>
                </a:cubicBezTo>
                <a:cubicBezTo>
                  <a:pt x="1625237" y="942999"/>
                  <a:pt x="1625237" y="969298"/>
                  <a:pt x="1632763" y="995597"/>
                </a:cubicBezTo>
                <a:cubicBezTo>
                  <a:pt x="1632763" y="1003111"/>
                  <a:pt x="1632763" y="1006868"/>
                  <a:pt x="1640289" y="1010625"/>
                </a:cubicBezTo>
                <a:cubicBezTo>
                  <a:pt x="1666630" y="1018139"/>
                  <a:pt x="1685445" y="1040680"/>
                  <a:pt x="1708024" y="1055708"/>
                </a:cubicBezTo>
                <a:cubicBezTo>
                  <a:pt x="1749417" y="1089521"/>
                  <a:pt x="1794574" y="1123334"/>
                  <a:pt x="1839730" y="1149633"/>
                </a:cubicBezTo>
                <a:cubicBezTo>
                  <a:pt x="1869834" y="1168417"/>
                  <a:pt x="1892413" y="1190959"/>
                  <a:pt x="1914991" y="1213501"/>
                </a:cubicBezTo>
                <a:cubicBezTo>
                  <a:pt x="1930043" y="1228529"/>
                  <a:pt x="1948858" y="1236043"/>
                  <a:pt x="1967673" y="1243557"/>
                </a:cubicBezTo>
                <a:cubicBezTo>
                  <a:pt x="2042934" y="1262342"/>
                  <a:pt x="2118195" y="1288640"/>
                  <a:pt x="2185930" y="1326210"/>
                </a:cubicBezTo>
                <a:cubicBezTo>
                  <a:pt x="2204745" y="1337481"/>
                  <a:pt x="2219797" y="1348752"/>
                  <a:pt x="2231086" y="1367537"/>
                </a:cubicBezTo>
                <a:cubicBezTo>
                  <a:pt x="2257428" y="1401349"/>
                  <a:pt x="2280006" y="1438919"/>
                  <a:pt x="2287532" y="1484003"/>
                </a:cubicBezTo>
                <a:cubicBezTo>
                  <a:pt x="2302584" y="1540357"/>
                  <a:pt x="2317636" y="1596712"/>
                  <a:pt x="2332688" y="1653066"/>
                </a:cubicBezTo>
                <a:cubicBezTo>
                  <a:pt x="2336451" y="1664337"/>
                  <a:pt x="2336451" y="1671851"/>
                  <a:pt x="2340214" y="1683122"/>
                </a:cubicBezTo>
                <a:cubicBezTo>
                  <a:pt x="2340214" y="1716935"/>
                  <a:pt x="2340214" y="1754504"/>
                  <a:pt x="2343977" y="1788317"/>
                </a:cubicBezTo>
                <a:cubicBezTo>
                  <a:pt x="2343977" y="1795831"/>
                  <a:pt x="2343977" y="1803345"/>
                  <a:pt x="2347740" y="1810859"/>
                </a:cubicBezTo>
                <a:cubicBezTo>
                  <a:pt x="2389134" y="1889755"/>
                  <a:pt x="2419238" y="1968652"/>
                  <a:pt x="2434290" y="2055062"/>
                </a:cubicBezTo>
                <a:cubicBezTo>
                  <a:pt x="2445580" y="2100146"/>
                  <a:pt x="2449343" y="2148986"/>
                  <a:pt x="2453106" y="2197827"/>
                </a:cubicBezTo>
                <a:cubicBezTo>
                  <a:pt x="2453106" y="2227883"/>
                  <a:pt x="2456869" y="2250424"/>
                  <a:pt x="2471921" y="2276723"/>
                </a:cubicBezTo>
                <a:cubicBezTo>
                  <a:pt x="2502025" y="2329321"/>
                  <a:pt x="2532129" y="2378161"/>
                  <a:pt x="2565997" y="2423245"/>
                </a:cubicBezTo>
                <a:cubicBezTo>
                  <a:pt x="2573523" y="2430759"/>
                  <a:pt x="2577286" y="2438273"/>
                  <a:pt x="2581049" y="2449544"/>
                </a:cubicBezTo>
                <a:cubicBezTo>
                  <a:pt x="2603627" y="2513412"/>
                  <a:pt x="2611153" y="2581038"/>
                  <a:pt x="2622442" y="2644906"/>
                </a:cubicBezTo>
                <a:cubicBezTo>
                  <a:pt x="2629969" y="2697504"/>
                  <a:pt x="2637495" y="2750101"/>
                  <a:pt x="2645021" y="2802699"/>
                </a:cubicBezTo>
                <a:cubicBezTo>
                  <a:pt x="2648784" y="2836512"/>
                  <a:pt x="2648784" y="2866567"/>
                  <a:pt x="2648784" y="2896623"/>
                </a:cubicBezTo>
                <a:cubicBezTo>
                  <a:pt x="2652547" y="2945464"/>
                  <a:pt x="2652547" y="2994304"/>
                  <a:pt x="2648784" y="3043145"/>
                </a:cubicBezTo>
                <a:cubicBezTo>
                  <a:pt x="2645021" y="3050659"/>
                  <a:pt x="2645021" y="3058173"/>
                  <a:pt x="2645021" y="3069444"/>
                </a:cubicBezTo>
                <a:cubicBezTo>
                  <a:pt x="2648784" y="3133312"/>
                  <a:pt x="2648784" y="3200937"/>
                  <a:pt x="2652547" y="3264806"/>
                </a:cubicBezTo>
                <a:cubicBezTo>
                  <a:pt x="2652547" y="3279834"/>
                  <a:pt x="2652547" y="3291105"/>
                  <a:pt x="2656310" y="3302375"/>
                </a:cubicBezTo>
                <a:cubicBezTo>
                  <a:pt x="2671362" y="3347459"/>
                  <a:pt x="2682651" y="3388786"/>
                  <a:pt x="2693940" y="3433869"/>
                </a:cubicBezTo>
                <a:cubicBezTo>
                  <a:pt x="2697703" y="3445140"/>
                  <a:pt x="2701466" y="3448897"/>
                  <a:pt x="2712755" y="3456411"/>
                </a:cubicBezTo>
                <a:cubicBezTo>
                  <a:pt x="2754149" y="3478953"/>
                  <a:pt x="2795542" y="3509009"/>
                  <a:pt x="2818121" y="3557849"/>
                </a:cubicBezTo>
                <a:cubicBezTo>
                  <a:pt x="2825647" y="3572877"/>
                  <a:pt x="2833173" y="3587905"/>
                  <a:pt x="2840699" y="3602933"/>
                </a:cubicBezTo>
                <a:cubicBezTo>
                  <a:pt x="2855751" y="3625475"/>
                  <a:pt x="2863277" y="3651774"/>
                  <a:pt x="2867040" y="3681829"/>
                </a:cubicBezTo>
                <a:cubicBezTo>
                  <a:pt x="2870803" y="3775754"/>
                  <a:pt x="2840699" y="3858407"/>
                  <a:pt x="2769201" y="3922275"/>
                </a:cubicBezTo>
                <a:cubicBezTo>
                  <a:pt x="2731571" y="3956088"/>
                  <a:pt x="2682651" y="3974873"/>
                  <a:pt x="2629969" y="3986144"/>
                </a:cubicBezTo>
                <a:cubicBezTo>
                  <a:pt x="2618679" y="3989901"/>
                  <a:pt x="2603627" y="3989901"/>
                  <a:pt x="2588575" y="3989901"/>
                </a:cubicBezTo>
                <a:cubicBezTo>
                  <a:pt x="2577286" y="3989901"/>
                  <a:pt x="2565997" y="3989901"/>
                  <a:pt x="2554708" y="3993658"/>
                </a:cubicBezTo>
                <a:cubicBezTo>
                  <a:pt x="2550945" y="3997415"/>
                  <a:pt x="2547182" y="3997415"/>
                  <a:pt x="2539656" y="3997415"/>
                </a:cubicBezTo>
                <a:cubicBezTo>
                  <a:pt x="2475684" y="3997415"/>
                  <a:pt x="2479447" y="3993658"/>
                  <a:pt x="2419238" y="3967359"/>
                </a:cubicBezTo>
                <a:cubicBezTo>
                  <a:pt x="2374082" y="3948574"/>
                  <a:pt x="2336451" y="3918518"/>
                  <a:pt x="2310110" y="3880949"/>
                </a:cubicBezTo>
                <a:cubicBezTo>
                  <a:pt x="2268717" y="3828351"/>
                  <a:pt x="2253664" y="3771997"/>
                  <a:pt x="2261191" y="3708128"/>
                </a:cubicBezTo>
                <a:cubicBezTo>
                  <a:pt x="2261191" y="3696857"/>
                  <a:pt x="2268717" y="3685586"/>
                  <a:pt x="2272480" y="3674315"/>
                </a:cubicBezTo>
                <a:cubicBezTo>
                  <a:pt x="2283769" y="3625475"/>
                  <a:pt x="2298821" y="3580391"/>
                  <a:pt x="2325162" y="3539064"/>
                </a:cubicBezTo>
                <a:cubicBezTo>
                  <a:pt x="2328925" y="3527794"/>
                  <a:pt x="2336451" y="3520280"/>
                  <a:pt x="2343977" y="3516523"/>
                </a:cubicBezTo>
                <a:cubicBezTo>
                  <a:pt x="2385371" y="3482710"/>
                  <a:pt x="2426764" y="3448897"/>
                  <a:pt x="2468158" y="3415085"/>
                </a:cubicBezTo>
                <a:cubicBezTo>
                  <a:pt x="2483210" y="3403814"/>
                  <a:pt x="2486973" y="3396300"/>
                  <a:pt x="2479447" y="3377515"/>
                </a:cubicBezTo>
                <a:cubicBezTo>
                  <a:pt x="2445580" y="3279834"/>
                  <a:pt x="2411712" y="3182152"/>
                  <a:pt x="2374082" y="3088229"/>
                </a:cubicBezTo>
                <a:cubicBezTo>
                  <a:pt x="2359030" y="3046902"/>
                  <a:pt x="2340214" y="3005575"/>
                  <a:pt x="2321399" y="2968006"/>
                </a:cubicBezTo>
                <a:cubicBezTo>
                  <a:pt x="2306347" y="2941707"/>
                  <a:pt x="2291295" y="2915408"/>
                  <a:pt x="2280006" y="2885352"/>
                </a:cubicBezTo>
                <a:cubicBezTo>
                  <a:pt x="2261191" y="2847783"/>
                  <a:pt x="2253664" y="2802699"/>
                  <a:pt x="2238612" y="2761372"/>
                </a:cubicBezTo>
                <a:cubicBezTo>
                  <a:pt x="2234849" y="2750101"/>
                  <a:pt x="2234849" y="2738830"/>
                  <a:pt x="2234849" y="2723803"/>
                </a:cubicBezTo>
                <a:cubicBezTo>
                  <a:pt x="2234849" y="2701261"/>
                  <a:pt x="2227323" y="2678719"/>
                  <a:pt x="2219797" y="2656177"/>
                </a:cubicBezTo>
                <a:cubicBezTo>
                  <a:pt x="2197219" y="2596066"/>
                  <a:pt x="2189693" y="2532197"/>
                  <a:pt x="2174641" y="2468329"/>
                </a:cubicBezTo>
                <a:cubicBezTo>
                  <a:pt x="2167115" y="2445787"/>
                  <a:pt x="2163351" y="2423245"/>
                  <a:pt x="2163351" y="2400703"/>
                </a:cubicBezTo>
                <a:cubicBezTo>
                  <a:pt x="2163351" y="2396946"/>
                  <a:pt x="2159588" y="2389432"/>
                  <a:pt x="2159588" y="2385675"/>
                </a:cubicBezTo>
                <a:cubicBezTo>
                  <a:pt x="2121958" y="2325564"/>
                  <a:pt x="2099380" y="2257938"/>
                  <a:pt x="2076802" y="2190313"/>
                </a:cubicBezTo>
                <a:cubicBezTo>
                  <a:pt x="2065513" y="2160257"/>
                  <a:pt x="2050460" y="2130201"/>
                  <a:pt x="2035408" y="2096389"/>
                </a:cubicBezTo>
                <a:cubicBezTo>
                  <a:pt x="2020356" y="2126445"/>
                  <a:pt x="2009067" y="2152743"/>
                  <a:pt x="1997778" y="2179042"/>
                </a:cubicBezTo>
                <a:cubicBezTo>
                  <a:pt x="1990252" y="2190313"/>
                  <a:pt x="1986489" y="2201584"/>
                  <a:pt x="1978963" y="2212855"/>
                </a:cubicBezTo>
                <a:cubicBezTo>
                  <a:pt x="1956384" y="2242911"/>
                  <a:pt x="1945095" y="2280480"/>
                  <a:pt x="1933806" y="2314293"/>
                </a:cubicBezTo>
                <a:cubicBezTo>
                  <a:pt x="1933806" y="2318050"/>
                  <a:pt x="1930043" y="2321807"/>
                  <a:pt x="1930043" y="2325564"/>
                </a:cubicBezTo>
                <a:cubicBezTo>
                  <a:pt x="1930043" y="2393189"/>
                  <a:pt x="1930043" y="2457058"/>
                  <a:pt x="1941332" y="2520926"/>
                </a:cubicBezTo>
                <a:cubicBezTo>
                  <a:pt x="1941332" y="2547225"/>
                  <a:pt x="1945095" y="2573524"/>
                  <a:pt x="1948858" y="2596066"/>
                </a:cubicBezTo>
                <a:cubicBezTo>
                  <a:pt x="1948858" y="2611094"/>
                  <a:pt x="1945095" y="2626121"/>
                  <a:pt x="1941332" y="2641149"/>
                </a:cubicBezTo>
                <a:cubicBezTo>
                  <a:pt x="1933806" y="2686233"/>
                  <a:pt x="1926280" y="2731317"/>
                  <a:pt x="1918754" y="2780157"/>
                </a:cubicBezTo>
                <a:cubicBezTo>
                  <a:pt x="1914991" y="2787671"/>
                  <a:pt x="1918754" y="2791428"/>
                  <a:pt x="1918754" y="2798942"/>
                </a:cubicBezTo>
                <a:cubicBezTo>
                  <a:pt x="1926280" y="2828998"/>
                  <a:pt x="1937569" y="2855296"/>
                  <a:pt x="1956384" y="2877838"/>
                </a:cubicBezTo>
                <a:cubicBezTo>
                  <a:pt x="1960147" y="2889109"/>
                  <a:pt x="1967673" y="2896623"/>
                  <a:pt x="1971436" y="2907894"/>
                </a:cubicBezTo>
                <a:cubicBezTo>
                  <a:pt x="1990252" y="2930436"/>
                  <a:pt x="2001541" y="2956735"/>
                  <a:pt x="2001541" y="2983033"/>
                </a:cubicBezTo>
                <a:cubicBezTo>
                  <a:pt x="2005304" y="2994304"/>
                  <a:pt x="2005304" y="3001818"/>
                  <a:pt x="2012830" y="3009332"/>
                </a:cubicBezTo>
                <a:cubicBezTo>
                  <a:pt x="2039171" y="3043145"/>
                  <a:pt x="2054223" y="3080715"/>
                  <a:pt x="2065513" y="3122041"/>
                </a:cubicBezTo>
                <a:cubicBezTo>
                  <a:pt x="2076802" y="3182152"/>
                  <a:pt x="2095617" y="3242264"/>
                  <a:pt x="2110669" y="3302375"/>
                </a:cubicBezTo>
                <a:cubicBezTo>
                  <a:pt x="2114432" y="3321160"/>
                  <a:pt x="2121958" y="3339945"/>
                  <a:pt x="2133247" y="3354973"/>
                </a:cubicBezTo>
                <a:cubicBezTo>
                  <a:pt x="2144536" y="3381272"/>
                  <a:pt x="2148299" y="3403814"/>
                  <a:pt x="2152062" y="3430112"/>
                </a:cubicBezTo>
                <a:cubicBezTo>
                  <a:pt x="2152062" y="3452654"/>
                  <a:pt x="2155825" y="3471439"/>
                  <a:pt x="2163351" y="3490224"/>
                </a:cubicBezTo>
                <a:cubicBezTo>
                  <a:pt x="2167115" y="3497738"/>
                  <a:pt x="2167115" y="3509009"/>
                  <a:pt x="2167115" y="3516523"/>
                </a:cubicBezTo>
                <a:cubicBezTo>
                  <a:pt x="2167115" y="3869678"/>
                  <a:pt x="2170878" y="4222833"/>
                  <a:pt x="2174641" y="4572231"/>
                </a:cubicBezTo>
                <a:cubicBezTo>
                  <a:pt x="2174641" y="4583502"/>
                  <a:pt x="2174641" y="4591016"/>
                  <a:pt x="2174641" y="4602287"/>
                </a:cubicBezTo>
                <a:cubicBezTo>
                  <a:pt x="2174641" y="4613558"/>
                  <a:pt x="2167115" y="4621072"/>
                  <a:pt x="2152062" y="4624829"/>
                </a:cubicBezTo>
                <a:cubicBezTo>
                  <a:pt x="2148299" y="4624829"/>
                  <a:pt x="2140773" y="4624829"/>
                  <a:pt x="2137010" y="4624829"/>
                </a:cubicBezTo>
                <a:cubicBezTo>
                  <a:pt x="2091854" y="4624829"/>
                  <a:pt x="2050460" y="4628585"/>
                  <a:pt x="2009067" y="4628585"/>
                </a:cubicBezTo>
                <a:cubicBezTo>
                  <a:pt x="2005304" y="4628585"/>
                  <a:pt x="1997778" y="4628585"/>
                  <a:pt x="1994015" y="4628585"/>
                </a:cubicBezTo>
                <a:cubicBezTo>
                  <a:pt x="1982726" y="4628585"/>
                  <a:pt x="1978963" y="4636099"/>
                  <a:pt x="1978963" y="4647370"/>
                </a:cubicBezTo>
                <a:cubicBezTo>
                  <a:pt x="1975200" y="4673669"/>
                  <a:pt x="1975200" y="4696211"/>
                  <a:pt x="1975200" y="4722510"/>
                </a:cubicBezTo>
                <a:cubicBezTo>
                  <a:pt x="1975200" y="4726267"/>
                  <a:pt x="1975200" y="4733781"/>
                  <a:pt x="1971436" y="4737538"/>
                </a:cubicBezTo>
                <a:cubicBezTo>
                  <a:pt x="1948858" y="4801406"/>
                  <a:pt x="1937569" y="4869031"/>
                  <a:pt x="1918754" y="4932900"/>
                </a:cubicBezTo>
                <a:cubicBezTo>
                  <a:pt x="1914991" y="4955442"/>
                  <a:pt x="1911228" y="4977984"/>
                  <a:pt x="1903702" y="5000525"/>
                </a:cubicBezTo>
                <a:cubicBezTo>
                  <a:pt x="1892413" y="5041852"/>
                  <a:pt x="1884887" y="5079422"/>
                  <a:pt x="1884887" y="5116991"/>
                </a:cubicBezTo>
                <a:cubicBezTo>
                  <a:pt x="1884887" y="5169589"/>
                  <a:pt x="1873597" y="5218430"/>
                  <a:pt x="1869834" y="5267270"/>
                </a:cubicBezTo>
                <a:cubicBezTo>
                  <a:pt x="1866071" y="5289812"/>
                  <a:pt x="1862308" y="5312354"/>
                  <a:pt x="1858545" y="5334896"/>
                </a:cubicBezTo>
                <a:cubicBezTo>
                  <a:pt x="1847256" y="5398764"/>
                  <a:pt x="1828441" y="5458876"/>
                  <a:pt x="1809626" y="5522744"/>
                </a:cubicBezTo>
                <a:cubicBezTo>
                  <a:pt x="1783284" y="5624182"/>
                  <a:pt x="1753180" y="5729377"/>
                  <a:pt x="1726839" y="5834572"/>
                </a:cubicBezTo>
                <a:cubicBezTo>
                  <a:pt x="1719313" y="5864628"/>
                  <a:pt x="1715550" y="5894684"/>
                  <a:pt x="1711787" y="5924740"/>
                </a:cubicBezTo>
                <a:cubicBezTo>
                  <a:pt x="1704261" y="5977337"/>
                  <a:pt x="1696735" y="6029935"/>
                  <a:pt x="1689208" y="6082532"/>
                </a:cubicBezTo>
                <a:cubicBezTo>
                  <a:pt x="1685445" y="6108831"/>
                  <a:pt x="1685445" y="6131373"/>
                  <a:pt x="1689208" y="6153915"/>
                </a:cubicBezTo>
                <a:cubicBezTo>
                  <a:pt x="1689208" y="6161429"/>
                  <a:pt x="1692971" y="6165186"/>
                  <a:pt x="1704261" y="6168943"/>
                </a:cubicBezTo>
                <a:cubicBezTo>
                  <a:pt x="1723076" y="6168943"/>
                  <a:pt x="1741891" y="6172700"/>
                  <a:pt x="1760706" y="6176457"/>
                </a:cubicBezTo>
                <a:cubicBezTo>
                  <a:pt x="1775758" y="6176457"/>
                  <a:pt x="1783284" y="6183970"/>
                  <a:pt x="1790811" y="6195241"/>
                </a:cubicBezTo>
                <a:cubicBezTo>
                  <a:pt x="1805863" y="6225297"/>
                  <a:pt x="1820915" y="6255353"/>
                  <a:pt x="1817152" y="6289166"/>
                </a:cubicBezTo>
                <a:cubicBezTo>
                  <a:pt x="1813389" y="6292923"/>
                  <a:pt x="1817152" y="6300437"/>
                  <a:pt x="1820915" y="6304193"/>
                </a:cubicBezTo>
                <a:cubicBezTo>
                  <a:pt x="1832204" y="6334249"/>
                  <a:pt x="1847256" y="6360548"/>
                  <a:pt x="1858545" y="6390604"/>
                </a:cubicBezTo>
                <a:cubicBezTo>
                  <a:pt x="1862308" y="6394361"/>
                  <a:pt x="1866071" y="6398118"/>
                  <a:pt x="1869834" y="6401875"/>
                </a:cubicBezTo>
                <a:cubicBezTo>
                  <a:pt x="1888650" y="6420659"/>
                  <a:pt x="1911228" y="6439444"/>
                  <a:pt x="1937569" y="6450715"/>
                </a:cubicBezTo>
                <a:cubicBezTo>
                  <a:pt x="1945095" y="6450715"/>
                  <a:pt x="1948858" y="6458229"/>
                  <a:pt x="1948858" y="6461986"/>
                </a:cubicBezTo>
                <a:cubicBezTo>
                  <a:pt x="1967673" y="6484528"/>
                  <a:pt x="1990252" y="6499556"/>
                  <a:pt x="2012830" y="6507070"/>
                </a:cubicBezTo>
                <a:cubicBezTo>
                  <a:pt x="2039171" y="6518341"/>
                  <a:pt x="2065513" y="6525855"/>
                  <a:pt x="2088091" y="6533369"/>
                </a:cubicBezTo>
                <a:cubicBezTo>
                  <a:pt x="2099380" y="6533369"/>
                  <a:pt x="2106906" y="6537126"/>
                  <a:pt x="2114432" y="6544639"/>
                </a:cubicBezTo>
                <a:cubicBezTo>
                  <a:pt x="2121958" y="6548396"/>
                  <a:pt x="2125721" y="6552153"/>
                  <a:pt x="2133247" y="6559667"/>
                </a:cubicBezTo>
                <a:cubicBezTo>
                  <a:pt x="2167115" y="6582209"/>
                  <a:pt x="2189693" y="6616022"/>
                  <a:pt x="2204745" y="6649835"/>
                </a:cubicBezTo>
                <a:cubicBezTo>
                  <a:pt x="2212271" y="6661105"/>
                  <a:pt x="2212271" y="6672376"/>
                  <a:pt x="2212271" y="6679890"/>
                </a:cubicBezTo>
                <a:cubicBezTo>
                  <a:pt x="2212271" y="6709946"/>
                  <a:pt x="2200982" y="6732488"/>
                  <a:pt x="2178404" y="6751273"/>
                </a:cubicBezTo>
                <a:cubicBezTo>
                  <a:pt x="2170878" y="6758787"/>
                  <a:pt x="2167115" y="6762544"/>
                  <a:pt x="2155825" y="6762544"/>
                </a:cubicBezTo>
                <a:cubicBezTo>
                  <a:pt x="2099380" y="6777572"/>
                  <a:pt x="2039171" y="6773815"/>
                  <a:pt x="1978963" y="6773815"/>
                </a:cubicBezTo>
                <a:cubicBezTo>
                  <a:pt x="1937569" y="6770058"/>
                  <a:pt x="1896176" y="6762544"/>
                  <a:pt x="1854782" y="6755030"/>
                </a:cubicBezTo>
                <a:cubicBezTo>
                  <a:pt x="1832204" y="6755030"/>
                  <a:pt x="1817152" y="6740002"/>
                  <a:pt x="1798337" y="6736245"/>
                </a:cubicBezTo>
                <a:cubicBezTo>
                  <a:pt x="1734365" y="6709946"/>
                  <a:pt x="1666630" y="6691161"/>
                  <a:pt x="1598895" y="6679890"/>
                </a:cubicBezTo>
                <a:cubicBezTo>
                  <a:pt x="1595132" y="6676133"/>
                  <a:pt x="1587606" y="6676133"/>
                  <a:pt x="1583843" y="6676133"/>
                </a:cubicBezTo>
                <a:cubicBezTo>
                  <a:pt x="1534924" y="6676133"/>
                  <a:pt x="1486004" y="6672376"/>
                  <a:pt x="1433322" y="6672376"/>
                </a:cubicBezTo>
                <a:cubicBezTo>
                  <a:pt x="1399454" y="6668619"/>
                  <a:pt x="1361824" y="6664862"/>
                  <a:pt x="1327957" y="6657349"/>
                </a:cubicBezTo>
                <a:cubicBezTo>
                  <a:pt x="1290326" y="6646078"/>
                  <a:pt x="1263985" y="6623536"/>
                  <a:pt x="1241407" y="6593480"/>
                </a:cubicBezTo>
                <a:cubicBezTo>
                  <a:pt x="1233881" y="6582209"/>
                  <a:pt x="1233881" y="6567181"/>
                  <a:pt x="1233881" y="6555910"/>
                </a:cubicBezTo>
                <a:cubicBezTo>
                  <a:pt x="1233881" y="6540882"/>
                  <a:pt x="1237644" y="6529612"/>
                  <a:pt x="1245170" y="6522098"/>
                </a:cubicBezTo>
                <a:cubicBezTo>
                  <a:pt x="1260222" y="6510827"/>
                  <a:pt x="1267748" y="6495799"/>
                  <a:pt x="1271511" y="6477014"/>
                </a:cubicBezTo>
                <a:cubicBezTo>
                  <a:pt x="1286563" y="6409389"/>
                  <a:pt x="1301615" y="6341763"/>
                  <a:pt x="1312904" y="6274138"/>
                </a:cubicBezTo>
                <a:cubicBezTo>
                  <a:pt x="1316667" y="6255353"/>
                  <a:pt x="1324194" y="6244082"/>
                  <a:pt x="1339246" y="6232811"/>
                </a:cubicBezTo>
                <a:cubicBezTo>
                  <a:pt x="1350535" y="6221540"/>
                  <a:pt x="1358061" y="6206512"/>
                  <a:pt x="1358061" y="6191484"/>
                </a:cubicBezTo>
                <a:cubicBezTo>
                  <a:pt x="1369350" y="6108831"/>
                  <a:pt x="1380639" y="6029935"/>
                  <a:pt x="1388165" y="5947281"/>
                </a:cubicBezTo>
                <a:cubicBezTo>
                  <a:pt x="1395691" y="5909712"/>
                  <a:pt x="1399454" y="5868385"/>
                  <a:pt x="1403217" y="5827058"/>
                </a:cubicBezTo>
                <a:cubicBezTo>
                  <a:pt x="1406980" y="5804517"/>
                  <a:pt x="1406980" y="5778218"/>
                  <a:pt x="1410743" y="5755676"/>
                </a:cubicBezTo>
                <a:cubicBezTo>
                  <a:pt x="1414506" y="5699322"/>
                  <a:pt x="1418270" y="5642967"/>
                  <a:pt x="1418270" y="5590369"/>
                </a:cubicBezTo>
                <a:cubicBezTo>
                  <a:pt x="1418270" y="5545286"/>
                  <a:pt x="1418270" y="5503959"/>
                  <a:pt x="1403217" y="5462633"/>
                </a:cubicBezTo>
                <a:cubicBezTo>
                  <a:pt x="1403217" y="5462633"/>
                  <a:pt x="1403217" y="5462633"/>
                  <a:pt x="1399454" y="5458876"/>
                </a:cubicBezTo>
                <a:cubicBezTo>
                  <a:pt x="1380639" y="5402521"/>
                  <a:pt x="1373113" y="5342410"/>
                  <a:pt x="1373113" y="5278541"/>
                </a:cubicBezTo>
                <a:cubicBezTo>
                  <a:pt x="1373113" y="5218430"/>
                  <a:pt x="1380639" y="5162075"/>
                  <a:pt x="1395691" y="5105721"/>
                </a:cubicBezTo>
                <a:cubicBezTo>
                  <a:pt x="1406980" y="5038095"/>
                  <a:pt x="1433322" y="4977984"/>
                  <a:pt x="1455900" y="4914115"/>
                </a:cubicBezTo>
                <a:cubicBezTo>
                  <a:pt x="1463426" y="4891573"/>
                  <a:pt x="1470952" y="4872788"/>
                  <a:pt x="1478478" y="4850247"/>
                </a:cubicBezTo>
                <a:cubicBezTo>
                  <a:pt x="1482241" y="4835219"/>
                  <a:pt x="1486004" y="4823948"/>
                  <a:pt x="1486004" y="4808920"/>
                </a:cubicBezTo>
                <a:cubicBezTo>
                  <a:pt x="1486004" y="4775107"/>
                  <a:pt x="1478478" y="4737538"/>
                  <a:pt x="1470952" y="4703725"/>
                </a:cubicBezTo>
                <a:cubicBezTo>
                  <a:pt x="1437085" y="4534661"/>
                  <a:pt x="1399454" y="4361841"/>
                  <a:pt x="1365587" y="4192777"/>
                </a:cubicBezTo>
                <a:cubicBezTo>
                  <a:pt x="1361824" y="4192777"/>
                  <a:pt x="1361824" y="4189020"/>
                  <a:pt x="1361824" y="4185263"/>
                </a:cubicBezTo>
                <a:cubicBezTo>
                  <a:pt x="1361824" y="4177749"/>
                  <a:pt x="1354298" y="4177749"/>
                  <a:pt x="1350535" y="4181506"/>
                </a:cubicBezTo>
                <a:cubicBezTo>
                  <a:pt x="1339246" y="4200291"/>
                  <a:pt x="1324194" y="4219076"/>
                  <a:pt x="1316667" y="4241618"/>
                </a:cubicBezTo>
                <a:cubicBezTo>
                  <a:pt x="1312904" y="4252889"/>
                  <a:pt x="1309141" y="4267917"/>
                  <a:pt x="1305378" y="4279187"/>
                </a:cubicBezTo>
                <a:cubicBezTo>
                  <a:pt x="1297852" y="4313000"/>
                  <a:pt x="1282800" y="4346813"/>
                  <a:pt x="1263985" y="4376869"/>
                </a:cubicBezTo>
                <a:cubicBezTo>
                  <a:pt x="1241407" y="4410681"/>
                  <a:pt x="1226354" y="4448251"/>
                  <a:pt x="1207539" y="4485821"/>
                </a:cubicBezTo>
                <a:cubicBezTo>
                  <a:pt x="1200013" y="4512119"/>
                  <a:pt x="1200013" y="4534661"/>
                  <a:pt x="1196250" y="4560960"/>
                </a:cubicBezTo>
                <a:cubicBezTo>
                  <a:pt x="1192487" y="4579745"/>
                  <a:pt x="1188724" y="4602287"/>
                  <a:pt x="1184961" y="4621072"/>
                </a:cubicBezTo>
                <a:cubicBezTo>
                  <a:pt x="1184961" y="4636099"/>
                  <a:pt x="1177435" y="4651127"/>
                  <a:pt x="1169909" y="4666155"/>
                </a:cubicBezTo>
                <a:cubicBezTo>
                  <a:pt x="1162383" y="4673669"/>
                  <a:pt x="1158620" y="4681183"/>
                  <a:pt x="1154857" y="4688697"/>
                </a:cubicBezTo>
                <a:cubicBezTo>
                  <a:pt x="1147331" y="4707482"/>
                  <a:pt x="1132278" y="4714996"/>
                  <a:pt x="1113463" y="4718753"/>
                </a:cubicBezTo>
                <a:cubicBezTo>
                  <a:pt x="1087122" y="4726267"/>
                  <a:pt x="1072070" y="4741295"/>
                  <a:pt x="1064544" y="4760079"/>
                </a:cubicBezTo>
                <a:cubicBezTo>
                  <a:pt x="1023150" y="4842733"/>
                  <a:pt x="981757" y="4921629"/>
                  <a:pt x="940363" y="5000525"/>
                </a:cubicBezTo>
                <a:cubicBezTo>
                  <a:pt x="932837" y="5019310"/>
                  <a:pt x="925311" y="5034338"/>
                  <a:pt x="917785" y="5049366"/>
                </a:cubicBezTo>
                <a:cubicBezTo>
                  <a:pt x="910259" y="5064394"/>
                  <a:pt x="906496" y="5079422"/>
                  <a:pt x="906496" y="5094450"/>
                </a:cubicBezTo>
                <a:cubicBezTo>
                  <a:pt x="902733" y="5184617"/>
                  <a:pt x="902733" y="5278541"/>
                  <a:pt x="898970" y="5368708"/>
                </a:cubicBezTo>
                <a:cubicBezTo>
                  <a:pt x="898970" y="5379979"/>
                  <a:pt x="898970" y="5387493"/>
                  <a:pt x="895207" y="5398764"/>
                </a:cubicBezTo>
                <a:cubicBezTo>
                  <a:pt x="883918" y="5421306"/>
                  <a:pt x="876392" y="5447605"/>
                  <a:pt x="865103" y="5470146"/>
                </a:cubicBezTo>
                <a:cubicBezTo>
                  <a:pt x="831235" y="5552800"/>
                  <a:pt x="812420" y="5639210"/>
                  <a:pt x="789842" y="5721863"/>
                </a:cubicBezTo>
                <a:cubicBezTo>
                  <a:pt x="778553" y="5755676"/>
                  <a:pt x="771027" y="5793246"/>
                  <a:pt x="759737" y="5827058"/>
                </a:cubicBezTo>
                <a:cubicBezTo>
                  <a:pt x="748448" y="5868385"/>
                  <a:pt x="744685" y="5917226"/>
                  <a:pt x="740922" y="5962309"/>
                </a:cubicBezTo>
                <a:cubicBezTo>
                  <a:pt x="733396" y="5996122"/>
                  <a:pt x="729633" y="6033692"/>
                  <a:pt x="725870" y="6071261"/>
                </a:cubicBezTo>
                <a:cubicBezTo>
                  <a:pt x="725870" y="6086289"/>
                  <a:pt x="725870" y="6105074"/>
                  <a:pt x="725870" y="6120102"/>
                </a:cubicBezTo>
                <a:cubicBezTo>
                  <a:pt x="725870" y="6195241"/>
                  <a:pt x="729633" y="6270381"/>
                  <a:pt x="729633" y="6345520"/>
                </a:cubicBezTo>
                <a:cubicBezTo>
                  <a:pt x="733396" y="6371819"/>
                  <a:pt x="737159" y="6401875"/>
                  <a:pt x="744685" y="6428173"/>
                </a:cubicBezTo>
                <a:cubicBezTo>
                  <a:pt x="755974" y="6469500"/>
                  <a:pt x="767263" y="6507070"/>
                  <a:pt x="778553" y="6548396"/>
                </a:cubicBezTo>
                <a:cubicBezTo>
                  <a:pt x="782316" y="6574695"/>
                  <a:pt x="789842" y="6600994"/>
                  <a:pt x="793605" y="6631050"/>
                </a:cubicBezTo>
                <a:cubicBezTo>
                  <a:pt x="793605" y="6642321"/>
                  <a:pt x="797368" y="6653592"/>
                  <a:pt x="804894" y="6664862"/>
                </a:cubicBezTo>
                <a:cubicBezTo>
                  <a:pt x="823709" y="6691161"/>
                  <a:pt x="838761" y="6721217"/>
                  <a:pt x="842524" y="6751273"/>
                </a:cubicBezTo>
                <a:cubicBezTo>
                  <a:pt x="842524" y="6770058"/>
                  <a:pt x="850050" y="6785085"/>
                  <a:pt x="861339" y="6796356"/>
                </a:cubicBezTo>
                <a:cubicBezTo>
                  <a:pt x="865103" y="6800113"/>
                  <a:pt x="865103" y="6803870"/>
                  <a:pt x="865103" y="6807627"/>
                </a:cubicBezTo>
                <a:cubicBezTo>
                  <a:pt x="865103" y="6822655"/>
                  <a:pt x="865103" y="6841440"/>
                  <a:pt x="865103" y="6860225"/>
                </a:cubicBezTo>
                <a:cubicBezTo>
                  <a:pt x="857576" y="6890281"/>
                  <a:pt x="834998" y="6912822"/>
                  <a:pt x="801131" y="6916579"/>
                </a:cubicBezTo>
                <a:cubicBezTo>
                  <a:pt x="725870" y="6927850"/>
                  <a:pt x="654372" y="6927850"/>
                  <a:pt x="579111" y="6920336"/>
                </a:cubicBezTo>
                <a:cubicBezTo>
                  <a:pt x="533955" y="6901551"/>
                  <a:pt x="488798" y="6897795"/>
                  <a:pt x="454931" y="6863982"/>
                </a:cubicBezTo>
                <a:cubicBezTo>
                  <a:pt x="439879" y="6852711"/>
                  <a:pt x="428590" y="6833926"/>
                  <a:pt x="421064" y="6815141"/>
                </a:cubicBezTo>
                <a:cubicBezTo>
                  <a:pt x="417301" y="6803870"/>
                  <a:pt x="421064" y="6792599"/>
                  <a:pt x="417301" y="6777572"/>
                </a:cubicBezTo>
                <a:cubicBezTo>
                  <a:pt x="417301" y="6770058"/>
                  <a:pt x="417301" y="6762544"/>
                  <a:pt x="413538" y="6755030"/>
                </a:cubicBezTo>
                <a:cubicBezTo>
                  <a:pt x="406012" y="6743759"/>
                  <a:pt x="406012" y="6736245"/>
                  <a:pt x="413538" y="6724974"/>
                </a:cubicBezTo>
                <a:cubicBezTo>
                  <a:pt x="428590" y="6698675"/>
                  <a:pt x="432353" y="6672376"/>
                  <a:pt x="424827" y="6646078"/>
                </a:cubicBezTo>
                <a:cubicBezTo>
                  <a:pt x="424827" y="6634807"/>
                  <a:pt x="424827" y="6627293"/>
                  <a:pt x="428590" y="6619779"/>
                </a:cubicBezTo>
                <a:cubicBezTo>
                  <a:pt x="443642" y="6593480"/>
                  <a:pt x="447405" y="6567181"/>
                  <a:pt x="443642" y="6537126"/>
                </a:cubicBezTo>
                <a:cubicBezTo>
                  <a:pt x="439879" y="6503313"/>
                  <a:pt x="443642" y="6465743"/>
                  <a:pt x="439879" y="6431930"/>
                </a:cubicBezTo>
                <a:cubicBezTo>
                  <a:pt x="439879" y="6398118"/>
                  <a:pt x="443642" y="6368062"/>
                  <a:pt x="447405" y="6338006"/>
                </a:cubicBezTo>
                <a:cubicBezTo>
                  <a:pt x="454931" y="6274138"/>
                  <a:pt x="462457" y="6214026"/>
                  <a:pt x="469983" y="6150158"/>
                </a:cubicBezTo>
                <a:cubicBezTo>
                  <a:pt x="473746" y="6135130"/>
                  <a:pt x="469983" y="6120102"/>
                  <a:pt x="466220" y="6101317"/>
                </a:cubicBezTo>
                <a:cubicBezTo>
                  <a:pt x="451168" y="5969823"/>
                  <a:pt x="451168" y="5834572"/>
                  <a:pt x="443642" y="5703079"/>
                </a:cubicBezTo>
                <a:cubicBezTo>
                  <a:pt x="439879" y="5560314"/>
                  <a:pt x="432353" y="5417549"/>
                  <a:pt x="428590" y="5274784"/>
                </a:cubicBezTo>
                <a:cubicBezTo>
                  <a:pt x="424827" y="5233457"/>
                  <a:pt x="432353" y="5188374"/>
                  <a:pt x="439879" y="5147047"/>
                </a:cubicBezTo>
                <a:cubicBezTo>
                  <a:pt x="439879" y="5139533"/>
                  <a:pt x="443642" y="5135776"/>
                  <a:pt x="443642" y="5128262"/>
                </a:cubicBezTo>
                <a:cubicBezTo>
                  <a:pt x="469983" y="5071908"/>
                  <a:pt x="488798" y="5011796"/>
                  <a:pt x="522666" y="4955442"/>
                </a:cubicBezTo>
                <a:cubicBezTo>
                  <a:pt x="556533" y="4902844"/>
                  <a:pt x="571585" y="4842733"/>
                  <a:pt x="575348" y="4782621"/>
                </a:cubicBezTo>
                <a:cubicBezTo>
                  <a:pt x="582874" y="4703725"/>
                  <a:pt x="594164" y="4628585"/>
                  <a:pt x="609216" y="4553446"/>
                </a:cubicBezTo>
                <a:cubicBezTo>
                  <a:pt x="612979" y="4538418"/>
                  <a:pt x="612979" y="4527147"/>
                  <a:pt x="609216" y="4515876"/>
                </a:cubicBezTo>
                <a:cubicBezTo>
                  <a:pt x="597927" y="4482064"/>
                  <a:pt x="594164" y="4444494"/>
                  <a:pt x="597927" y="4403167"/>
                </a:cubicBezTo>
                <a:cubicBezTo>
                  <a:pt x="601690" y="4320514"/>
                  <a:pt x="605453" y="4237861"/>
                  <a:pt x="609216" y="4155207"/>
                </a:cubicBezTo>
                <a:cubicBezTo>
                  <a:pt x="609216" y="4143936"/>
                  <a:pt x="609216" y="4132666"/>
                  <a:pt x="612979" y="4121395"/>
                </a:cubicBezTo>
                <a:cubicBezTo>
                  <a:pt x="624268" y="4087582"/>
                  <a:pt x="624268" y="4053769"/>
                  <a:pt x="628031" y="4019956"/>
                </a:cubicBezTo>
                <a:cubicBezTo>
                  <a:pt x="628031" y="4008686"/>
                  <a:pt x="624268" y="4004929"/>
                  <a:pt x="616742" y="3997415"/>
                </a:cubicBezTo>
                <a:cubicBezTo>
                  <a:pt x="597927" y="3974873"/>
                  <a:pt x="575348" y="3952331"/>
                  <a:pt x="552770" y="3929789"/>
                </a:cubicBezTo>
                <a:cubicBezTo>
                  <a:pt x="537718" y="3944817"/>
                  <a:pt x="518903" y="3956088"/>
                  <a:pt x="503851" y="3971116"/>
                </a:cubicBezTo>
                <a:cubicBezTo>
                  <a:pt x="481272" y="3997415"/>
                  <a:pt x="451168" y="4012443"/>
                  <a:pt x="421064" y="4031227"/>
                </a:cubicBezTo>
                <a:cubicBezTo>
                  <a:pt x="417301" y="4034984"/>
                  <a:pt x="417301" y="4034984"/>
                  <a:pt x="413538" y="4034984"/>
                </a:cubicBezTo>
                <a:cubicBezTo>
                  <a:pt x="390959" y="4034984"/>
                  <a:pt x="368381" y="4038741"/>
                  <a:pt x="345803" y="4034984"/>
                </a:cubicBezTo>
                <a:cubicBezTo>
                  <a:pt x="315699" y="4031227"/>
                  <a:pt x="285594" y="4027470"/>
                  <a:pt x="255490" y="4019956"/>
                </a:cubicBezTo>
                <a:cubicBezTo>
                  <a:pt x="206570" y="4008686"/>
                  <a:pt x="168940" y="3982387"/>
                  <a:pt x="138836" y="3941060"/>
                </a:cubicBezTo>
                <a:cubicBezTo>
                  <a:pt x="120020" y="3914761"/>
                  <a:pt x="101205" y="3892220"/>
                  <a:pt x="86153" y="3862164"/>
                </a:cubicBezTo>
                <a:cubicBezTo>
                  <a:pt x="63575" y="3813323"/>
                  <a:pt x="56049" y="3764483"/>
                  <a:pt x="67338" y="3708128"/>
                </a:cubicBezTo>
                <a:cubicBezTo>
                  <a:pt x="82390" y="3648017"/>
                  <a:pt x="104968" y="3591662"/>
                  <a:pt x="127546" y="3531551"/>
                </a:cubicBezTo>
                <a:cubicBezTo>
                  <a:pt x="135073" y="3505252"/>
                  <a:pt x="153888" y="3482710"/>
                  <a:pt x="176466" y="3463925"/>
                </a:cubicBezTo>
                <a:cubicBezTo>
                  <a:pt x="195281" y="3448897"/>
                  <a:pt x="214096" y="3437627"/>
                  <a:pt x="232912" y="3422598"/>
                </a:cubicBezTo>
                <a:cubicBezTo>
                  <a:pt x="236675" y="3418842"/>
                  <a:pt x="240438" y="3415085"/>
                  <a:pt x="240438" y="3407571"/>
                </a:cubicBezTo>
                <a:cubicBezTo>
                  <a:pt x="232912" y="3358730"/>
                  <a:pt x="225386" y="3313646"/>
                  <a:pt x="210333" y="3268563"/>
                </a:cubicBezTo>
                <a:cubicBezTo>
                  <a:pt x="206570" y="3242264"/>
                  <a:pt x="195281" y="3223479"/>
                  <a:pt x="183992" y="3200937"/>
                </a:cubicBezTo>
                <a:cubicBezTo>
                  <a:pt x="172703" y="3174639"/>
                  <a:pt x="161414" y="3148340"/>
                  <a:pt x="146362" y="3122041"/>
                </a:cubicBezTo>
                <a:cubicBezTo>
                  <a:pt x="116257" y="3061930"/>
                  <a:pt x="101205" y="2994304"/>
                  <a:pt x="78627" y="2934193"/>
                </a:cubicBezTo>
                <a:cubicBezTo>
                  <a:pt x="71101" y="2919165"/>
                  <a:pt x="67338" y="2904137"/>
                  <a:pt x="63575" y="2889109"/>
                </a:cubicBezTo>
                <a:cubicBezTo>
                  <a:pt x="44760" y="2840269"/>
                  <a:pt x="33470" y="2787671"/>
                  <a:pt x="25944" y="2738830"/>
                </a:cubicBezTo>
                <a:cubicBezTo>
                  <a:pt x="18418" y="2686233"/>
                  <a:pt x="10892" y="2637392"/>
                  <a:pt x="3366" y="2584795"/>
                </a:cubicBezTo>
                <a:cubicBezTo>
                  <a:pt x="-397" y="2543468"/>
                  <a:pt x="-4160" y="2505898"/>
                  <a:pt x="10892" y="2468329"/>
                </a:cubicBezTo>
                <a:cubicBezTo>
                  <a:pt x="29708" y="2415731"/>
                  <a:pt x="37234" y="2359377"/>
                  <a:pt x="48523" y="2306779"/>
                </a:cubicBezTo>
                <a:cubicBezTo>
                  <a:pt x="52286" y="2299265"/>
                  <a:pt x="52286" y="2287994"/>
                  <a:pt x="56049" y="2280480"/>
                </a:cubicBezTo>
                <a:cubicBezTo>
                  <a:pt x="93679" y="2186556"/>
                  <a:pt x="131310" y="2088875"/>
                  <a:pt x="172703" y="1994950"/>
                </a:cubicBezTo>
                <a:cubicBezTo>
                  <a:pt x="180229" y="1976166"/>
                  <a:pt x="180229" y="1957381"/>
                  <a:pt x="183992" y="1938596"/>
                </a:cubicBezTo>
                <a:cubicBezTo>
                  <a:pt x="187755" y="1893512"/>
                  <a:pt x="206570" y="1852186"/>
                  <a:pt x="217859" y="1810859"/>
                </a:cubicBezTo>
                <a:cubicBezTo>
                  <a:pt x="229149" y="1765775"/>
                  <a:pt x="251727" y="1728206"/>
                  <a:pt x="278068" y="1690636"/>
                </a:cubicBezTo>
                <a:cubicBezTo>
                  <a:pt x="285594" y="1683122"/>
                  <a:pt x="293120" y="1675608"/>
                  <a:pt x="300646" y="1668094"/>
                </a:cubicBezTo>
                <a:cubicBezTo>
                  <a:pt x="342040" y="1623011"/>
                  <a:pt x="364618" y="1570413"/>
                  <a:pt x="368381" y="1514059"/>
                </a:cubicBezTo>
                <a:cubicBezTo>
                  <a:pt x="375907" y="1461461"/>
                  <a:pt x="398485" y="1420134"/>
                  <a:pt x="417301" y="1375051"/>
                </a:cubicBezTo>
                <a:cubicBezTo>
                  <a:pt x="421064" y="1371294"/>
                  <a:pt x="424827" y="1363780"/>
                  <a:pt x="428590" y="1360023"/>
                </a:cubicBezTo>
                <a:cubicBezTo>
                  <a:pt x="454931" y="1337481"/>
                  <a:pt x="477509" y="1322453"/>
                  <a:pt x="507614" y="1311182"/>
                </a:cubicBezTo>
                <a:cubicBezTo>
                  <a:pt x="579111" y="1284883"/>
                  <a:pt x="650609" y="1254828"/>
                  <a:pt x="722107" y="1228529"/>
                </a:cubicBezTo>
                <a:cubicBezTo>
                  <a:pt x="729633" y="1228529"/>
                  <a:pt x="733396" y="1224772"/>
                  <a:pt x="740922" y="1217258"/>
                </a:cubicBezTo>
                <a:cubicBezTo>
                  <a:pt x="793605" y="1153390"/>
                  <a:pt x="861339" y="1108306"/>
                  <a:pt x="932837" y="1066979"/>
                </a:cubicBezTo>
                <a:cubicBezTo>
                  <a:pt x="993046" y="1033166"/>
                  <a:pt x="1049492" y="991840"/>
                  <a:pt x="1094648" y="942999"/>
                </a:cubicBezTo>
                <a:cubicBezTo>
                  <a:pt x="1109700" y="927971"/>
                  <a:pt x="1120989" y="916700"/>
                  <a:pt x="1136041" y="901673"/>
                </a:cubicBezTo>
                <a:cubicBezTo>
                  <a:pt x="1147331" y="894159"/>
                  <a:pt x="1151094" y="882888"/>
                  <a:pt x="1151094" y="867860"/>
                </a:cubicBezTo>
                <a:cubicBezTo>
                  <a:pt x="1151094" y="852832"/>
                  <a:pt x="1147331" y="834047"/>
                  <a:pt x="1147331" y="819019"/>
                </a:cubicBezTo>
                <a:cubicBezTo>
                  <a:pt x="1143568" y="777693"/>
                  <a:pt x="1139805" y="740123"/>
                  <a:pt x="1136041" y="702553"/>
                </a:cubicBezTo>
                <a:cubicBezTo>
                  <a:pt x="1136041" y="695039"/>
                  <a:pt x="1132278" y="687525"/>
                  <a:pt x="1120989" y="687525"/>
                </a:cubicBezTo>
                <a:cubicBezTo>
                  <a:pt x="1094648" y="687525"/>
                  <a:pt x="1079596" y="672498"/>
                  <a:pt x="1072070" y="649956"/>
                </a:cubicBezTo>
                <a:cubicBezTo>
                  <a:pt x="1057018" y="612386"/>
                  <a:pt x="1041965" y="571059"/>
                  <a:pt x="1030676" y="529733"/>
                </a:cubicBezTo>
                <a:cubicBezTo>
                  <a:pt x="1026913" y="510948"/>
                  <a:pt x="1023150" y="488406"/>
                  <a:pt x="1041965" y="469621"/>
                </a:cubicBezTo>
                <a:cubicBezTo>
                  <a:pt x="1060781" y="454593"/>
                  <a:pt x="1068307" y="435809"/>
                  <a:pt x="1064544" y="413267"/>
                </a:cubicBezTo>
                <a:cubicBezTo>
                  <a:pt x="1060781" y="356912"/>
                  <a:pt x="1064544" y="296801"/>
                  <a:pt x="1072070" y="244203"/>
                </a:cubicBezTo>
                <a:cubicBezTo>
                  <a:pt x="1075833" y="214147"/>
                  <a:pt x="1087122" y="184092"/>
                  <a:pt x="1102174" y="161550"/>
                </a:cubicBezTo>
                <a:cubicBezTo>
                  <a:pt x="1124752" y="127737"/>
                  <a:pt x="1147331" y="97681"/>
                  <a:pt x="1177435" y="71383"/>
                </a:cubicBezTo>
                <a:cubicBezTo>
                  <a:pt x="1188724" y="60112"/>
                  <a:pt x="1207539" y="56355"/>
                  <a:pt x="1218828" y="45084"/>
                </a:cubicBezTo>
                <a:cubicBezTo>
                  <a:pt x="1256459" y="22542"/>
                  <a:pt x="1301615" y="11271"/>
                  <a:pt x="1343009" y="7514"/>
                </a:cubicBezTo>
                <a:cubicBezTo>
                  <a:pt x="1354298" y="3757"/>
                  <a:pt x="1361824" y="7514"/>
                  <a:pt x="1369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896725" y="287253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368585" y="6441740"/>
            <a:ext cx="823415" cy="211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9687" y="6441740"/>
            <a:ext cx="10951543" cy="211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1CA5A-3C5F-449F-A28B-1BEC090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4F700C-CA99-481D-B73C-2495727E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0AB83-29C6-4445-94D4-9AE406EF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C8445-7523-4A49-AA77-9178175F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116F6-A082-41DA-B0EE-43928E87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8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BC42B-5BE9-4C91-95E0-D0740A4F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44367F-2773-4FE9-A5C3-6F782567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7349A-C7AD-4A03-A87E-3FDADE05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08957-312D-427A-BF79-797D75BE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41247-2BBD-48C9-BE3E-0A2A22FD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6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FE13A-5A21-4B05-AEEE-E749C2B3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B4353-E766-4AA2-9323-775E9C9F6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A4BC57-0787-420D-A667-924C5A2A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AB24C6-99C2-4E13-9837-F7DF7439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DA05DB-08E7-48D1-853F-DD64C216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4178FB-7E21-49E6-8618-0D83CDE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9F88F-30CE-420F-8A3F-C52646EC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D3BE63-E68D-4BE9-A765-DB50DAF5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19C112-1F1B-4F41-952E-7F85D0E48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2E58DA-1620-4021-9ECF-9BF098AEF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822FA0-596B-4B47-8666-45175FF68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C6D02F-7333-451D-BF17-EB9BC0DB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7BC49A-5BA1-4784-9258-9C7D46FB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118F17-5442-4043-B1FC-3314519B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9F2A0-7DE3-4D04-90D7-74D821D7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CCB397-5DF6-452C-A09E-3C5941A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C4A2E5-015A-41B4-82CF-DCF30AE5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70D2E8-3800-4CAF-BA87-6DA5F831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2462A9-A788-42A6-959B-4EFBBCDB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A17DB9-D11A-431F-AB35-11470860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CD53F-7309-4DB0-A3D3-A1DB828E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92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A0FF6-149D-45CC-9EF1-3BE2C207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80DD2-591B-4254-B1F3-645461DF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E51D92-5453-45DF-918A-6CA95C32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D703E1-AD80-4BA3-ABBC-A265E4E5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4D56A9-5B18-41BE-83E5-1FD3E35E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CB9745-8D11-41D5-B9E4-5DE06D0F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88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3BD82-7B17-4E11-95AF-2EDAA02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790E1B-27FA-4370-BF1E-B2D5C9286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0F6435-2D9A-4B6C-8992-552F4F9C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476542-B9BB-4DFD-BCF9-00F1CA7D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FFEF03-749D-4283-8BF1-9BB7C3A2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9959D8-67B5-4CEA-8A40-E61FF41E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5C54E9-79F6-4BD1-A365-8C1AB51A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0D787-D6DC-48FF-8634-4E86132B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1C2FF-866E-45EF-8E08-81A1ED02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C85B-E0FA-4BE4-9D1E-A494F1213A19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9179F-C94D-43E7-89D4-1C374F80C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A00C0-1411-4E28-9AE3-098210FB9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14E2-CF61-499F-B887-FB2AEDC01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2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   </a:t>
            </a:r>
            <a:r>
              <a:rPr lang="zh-CN" altLang="en-US" sz="3200" dirty="0">
                <a:latin typeface="+mn-ea"/>
                <a:ea typeface="+mn-ea"/>
              </a:rPr>
              <a:t>第</a:t>
            </a:r>
            <a:r>
              <a:rPr lang="en-US" altLang="zh-CN" sz="3200" dirty="0">
                <a:latin typeface="+mn-ea"/>
                <a:ea typeface="+mn-ea"/>
              </a:rPr>
              <a:t>6</a:t>
            </a:r>
            <a:r>
              <a:rPr lang="zh-CN" altLang="en-US" sz="3200" dirty="0">
                <a:latin typeface="+mn-ea"/>
                <a:ea typeface="+mn-ea"/>
              </a:rPr>
              <a:t>組</a:t>
            </a:r>
            <a:r>
              <a:rPr lang="zh-TW" altLang="en-US" sz="3200" dirty="0">
                <a:latin typeface="+mn-ea"/>
                <a:ea typeface="+mn-ea"/>
              </a:rPr>
              <a:t> 沈能健、郭家成、李煒權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b="1" dirty="0">
                <a:latin typeface="Broadway" panose="04040905080B02020502" pitchFamily="82" charset="0"/>
              </a:rPr>
              <a:t>智慧健身教練</a:t>
            </a:r>
            <a:endParaRPr lang="en-US" sz="7200" b="1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5A24BA-75FF-418D-AA26-F3BCD0385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藍芽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A1A0AD-CD96-450D-99BB-660FABD3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7" y="1391055"/>
            <a:ext cx="2588165" cy="46011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B4BC21-5046-4F03-9B30-624B3A046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93" y="1391055"/>
            <a:ext cx="7092654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7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438AF2B-36D2-4909-8222-4A86D6F05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藍芽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707416-6F6E-44E2-AF7D-7BB5AAEF2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2" y="1154401"/>
            <a:ext cx="9228672" cy="46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5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E21E7F-F288-448B-AFFF-1559EB9AD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波形圖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0442A5-551A-4104-A542-A3EC31D4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4" y="1084635"/>
            <a:ext cx="2982135" cy="53015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D3E1A6B-75F2-461F-8D7E-B8BA17C31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34" y="1079771"/>
            <a:ext cx="2982135" cy="5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5925FC3-97BC-4E62-95BA-1BCE9F9C7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300D4B-8621-4D86-83D6-68B328B01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0" y="1108778"/>
            <a:ext cx="7037388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D25AA47-C3B4-4B73-B57C-524698140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演算法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1DF89B-F9B1-40C8-BD1B-CCFCDFD3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7" y="1459148"/>
            <a:ext cx="11050249" cy="4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A8443DF-2224-4A3E-AD82-70F35472D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產品加強方向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7FEEFD-C566-46B1-9830-686170FD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3" y="3851417"/>
            <a:ext cx="3722417" cy="214141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7E757C9-81C6-4CB4-9547-719E71C95E3F}"/>
              </a:ext>
            </a:extLst>
          </p:cNvPr>
          <p:cNvSpPr txBox="1"/>
          <p:nvPr/>
        </p:nvSpPr>
        <p:spPr>
          <a:xfrm>
            <a:off x="526473" y="1514764"/>
            <a:ext cx="93410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電源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可使用輕便、容易拆卸的鈕扣電池、鋰電池，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或是</a:t>
            </a:r>
            <a:r>
              <a:rPr lang="en-US" altLang="zh-TW" sz="28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Trianswer</a:t>
            </a:r>
            <a:r>
              <a:rPr lang="en-US" altLang="zh-TW" sz="28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Solar power module</a:t>
            </a:r>
            <a:r>
              <a:rPr lang="zh-TW" altLang="en-US" sz="28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800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dirty="0"/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貼片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壽命較長、甚至防水的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測量材料，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並將測量的範圍增加至全身肌肉。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dirty="0">
                <a:sym typeface="Wingdings" panose="05000000000000000000" pitchFamily="2" charset="2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陀螺儀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—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量測姿勢。改善使用者的健身姿勢。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BA1E0B-6A78-4BB1-A809-D0FE5363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34" y="3891413"/>
            <a:ext cx="3214855" cy="24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4A63F57-30A0-45A0-9278-D8BE7BEAA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產品加強方向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116844-3CA5-4C60-88F4-D5933116A390}"/>
              </a:ext>
            </a:extLst>
          </p:cNvPr>
          <p:cNvSpPr txBox="1"/>
          <p:nvPr/>
        </p:nvSpPr>
        <p:spPr>
          <a:xfrm>
            <a:off x="614149" y="1385454"/>
            <a:ext cx="654538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軟體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增加功能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—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結合網路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可提供客戶個人帳號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儲存肌肉健康資料，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並將資料存入雲端。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	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智慧化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—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利用深度學習相關技術，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對資料進行分析，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提供使用者健身建議。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731C1C-0ACA-468A-AE05-04B9B4A2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31" y="649377"/>
            <a:ext cx="4196674" cy="31475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6C630FF-2F44-4717-836B-18C234EE8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83" y="3528136"/>
            <a:ext cx="3764604" cy="28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1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99F2EE4-FE12-447E-B459-E10FE66F05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合作對象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7A5477-52FC-4372-B07F-64853DA55FB5}"/>
              </a:ext>
            </a:extLst>
          </p:cNvPr>
          <p:cNvSpPr txBox="1"/>
          <p:nvPr/>
        </p:nvSpPr>
        <p:spPr>
          <a:xfrm>
            <a:off x="766618" y="1542473"/>
            <a:ext cx="61350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CBIC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實驗室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Trianswer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模組以及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積體電路相關技術建議與指導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衣服製造業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可將貼片設計、黏合於貼身衣物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將量測範圍增加至全身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廣告、健身房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對目標客戶族群宣傳。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F77AA0-890A-4E77-974D-9C5AFE12A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96" y="2404584"/>
            <a:ext cx="2784020" cy="27840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B94762-BBCB-42C4-BD75-0FD53FFB5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12" y="287254"/>
            <a:ext cx="2505803" cy="25488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E64B10A-FED6-413E-B0A1-DCAC8CDC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00" y="4021925"/>
            <a:ext cx="3119137" cy="21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F94811-632F-4616-8CD2-7CA486564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u="sng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BE4E3-2C45-41C2-84A0-805E8CE38047}"/>
              </a:ext>
            </a:extLst>
          </p:cNvPr>
          <p:cNvSpPr txBox="1"/>
          <p:nvPr/>
        </p:nvSpPr>
        <p:spPr>
          <a:xfrm>
            <a:off x="6003234" y="1443841"/>
            <a:ext cx="740796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bg1"/>
                </a:solidFill>
              </a:rPr>
              <a:t>前言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bg1"/>
                </a:solidFill>
              </a:rPr>
              <a:t>市場規模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bg1"/>
                </a:solidFill>
              </a:rPr>
              <a:t>產品介紹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TW" altLang="en-US" sz="2800" dirty="0">
                <a:solidFill>
                  <a:schemeClr val="bg1"/>
                </a:solidFill>
              </a:rPr>
              <a:t>產品加強方向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TW" altLang="en-US" sz="2800" dirty="0">
                <a:solidFill>
                  <a:schemeClr val="bg1"/>
                </a:solidFill>
              </a:rPr>
              <a:t>合作對象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bg1"/>
                </a:solidFill>
              </a:rPr>
              <a:t>總結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1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D9ABC-67E4-4693-B6A9-032CBAAA3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zh-CN" altLang="en-US" u="sng" dirty="0"/>
              <a:t>為什麼要健身？</a:t>
            </a: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8FA00-323F-49E4-A528-BCCF5B6BC1AB}"/>
              </a:ext>
            </a:extLst>
          </p:cNvPr>
          <p:cNvSpPr txBox="1"/>
          <p:nvPr/>
        </p:nvSpPr>
        <p:spPr>
          <a:xfrm>
            <a:off x="2597426" y="1443841"/>
            <a:ext cx="9418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zh-CN" altLang="en-US" sz="36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提高免疫力</a:t>
            </a:r>
            <a:endParaRPr lang="en-US" altLang="zh-CN" sz="36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 經常健身可以改善人體的免疫系統</a:t>
            </a:r>
            <a:endParaRPr lang="en-US" altLang="zh-CN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zh-TW" altLang="en-US" sz="36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防止認知力衰退</a:t>
            </a:r>
            <a:endParaRPr lang="en-US" altLang="zh-TW" sz="36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 運動健身則可促進大腦化學物質的生成</a:t>
            </a:r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通過減緩組織的老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 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化來保護神經元</a:t>
            </a:r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zh-CN" altLang="en-US" sz="36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提升自信</a:t>
            </a:r>
            <a:endParaRPr lang="en-US" altLang="zh-CN" sz="36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sz="36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改善體態，有助於提升自尊和信心</a:t>
            </a:r>
            <a:endParaRPr lang="en-US" sz="2400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904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4BD78-C30D-4638-B06D-29DCC5C8E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149" y="287254"/>
            <a:ext cx="11282576" cy="72424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潛在市場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7D87E-F4AD-4E41-B8D3-7B1EEB01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1" y="3542490"/>
            <a:ext cx="4422630" cy="283983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BB5A10B-B37E-4BEE-842C-B719CBA0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27" y="440111"/>
            <a:ext cx="5050298" cy="33575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0577A39-48CC-4FB3-9639-3F451EBE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2599">
            <a:off x="6848663" y="2346979"/>
            <a:ext cx="3971748" cy="397174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8F0758F-FED7-4D93-BC23-CD501449810B}"/>
              </a:ext>
            </a:extLst>
          </p:cNvPr>
          <p:cNvSpPr txBox="1"/>
          <p:nvPr/>
        </p:nvSpPr>
        <p:spPr>
          <a:xfrm>
            <a:off x="295275" y="1396842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美國健身人口逐年增長，市場規模逐漸增大。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6C700F-8BB0-4E83-A294-7AAC5D8980E4}"/>
              </a:ext>
            </a:extLst>
          </p:cNvPr>
          <p:cNvSpPr txBox="1"/>
          <p:nvPr/>
        </p:nvSpPr>
        <p:spPr>
          <a:xfrm>
            <a:off x="426461" y="21428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目標市場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想記錄健身數據、自我要求的健身者。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6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3C38CCA-3A66-4520-882D-8463A3076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專業分工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90885A-AFAA-434E-9F67-F57972ABE8B2}"/>
              </a:ext>
            </a:extLst>
          </p:cNvPr>
          <p:cNvSpPr txBox="1"/>
          <p:nvPr/>
        </p:nvSpPr>
        <p:spPr>
          <a:xfrm>
            <a:off x="471055" y="1302328"/>
            <a:ext cx="7802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李煒權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硬體設計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沈能健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系統整合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郭家成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3F2AB-AF69-4DEA-A879-2CE8DCBD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2348960"/>
            <a:ext cx="2609833" cy="26098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8E2941-1918-44F6-8ACA-C812F05AE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17" y="1577807"/>
            <a:ext cx="2586843" cy="2586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3DAC242-8410-4268-9FBF-0D8C35A97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02" y="4164650"/>
            <a:ext cx="22860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0790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5376CE4-7AB6-454A-8994-19BC868AA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996" y="527753"/>
            <a:ext cx="9126229" cy="72424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預定用途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F9CDF5-4CEE-4370-AABE-BE835C157924}"/>
              </a:ext>
            </a:extLst>
          </p:cNvPr>
          <p:cNvSpPr txBox="1"/>
          <p:nvPr/>
        </p:nvSpPr>
        <p:spPr>
          <a:xfrm>
            <a:off x="2678545" y="151476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貼片式觀察運動時肌電訊號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8B57D0-6652-4CAC-947F-6B5B44658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6740" y="2039270"/>
            <a:ext cx="3884123" cy="51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7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018B38A-2789-4AE8-B308-E77A06F30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相關技術支援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1F42D6-23D6-4280-835E-51C53FD3068F}"/>
              </a:ext>
            </a:extLst>
          </p:cNvPr>
          <p:cNvSpPr txBox="1"/>
          <p:nvPr/>
        </p:nvSpPr>
        <p:spPr>
          <a:xfrm>
            <a:off x="517236" y="1011501"/>
            <a:ext cx="7609776" cy="6955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Trianswer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高精確度的生醫訊號處理模組，可量測肌電生理訊號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Inventor 2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 Inventor 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所提供的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開發環境。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現由麻省理工學院維護及營運。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只要有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帳戶皆可免費使用。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使用圖形化界面，非常類似於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Scratch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語言。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400" dirty="0"/>
          </a:p>
          <a:p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8D369C-BA49-4437-8633-D246D2F8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297332" y="796334"/>
            <a:ext cx="1544219" cy="18848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C22340-FCC4-4032-933A-A962A15C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216984" y="914549"/>
            <a:ext cx="1551163" cy="16414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988068-7403-406A-9469-9A8F1B4F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96" y="2980572"/>
            <a:ext cx="1752499" cy="34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產品介紹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32262" y="2725936"/>
            <a:ext cx="172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量測肌電訊號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2A986DC-4A8B-4788-8C19-0D06BDFFA678}"/>
              </a:ext>
            </a:extLst>
          </p:cNvPr>
          <p:cNvSpPr/>
          <p:nvPr/>
        </p:nvSpPr>
        <p:spPr>
          <a:xfrm>
            <a:off x="912126" y="2343809"/>
            <a:ext cx="1791855" cy="19119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4974A2-5708-472A-81C0-557D68CD63FF}"/>
              </a:ext>
            </a:extLst>
          </p:cNvPr>
          <p:cNvSpPr txBox="1"/>
          <p:nvPr/>
        </p:nvSpPr>
        <p:spPr>
          <a:xfrm>
            <a:off x="3932915" y="2514682"/>
            <a:ext cx="25330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trianswer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將資料傳送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至手機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93EFE3-7F8D-4048-9AC1-AD57870017AD}"/>
              </a:ext>
            </a:extLst>
          </p:cNvPr>
          <p:cNvSpPr/>
          <p:nvPr/>
        </p:nvSpPr>
        <p:spPr>
          <a:xfrm>
            <a:off x="3893696" y="2343809"/>
            <a:ext cx="2738582" cy="19119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0041BD-0FB4-41DF-B142-42CAC65DB936}"/>
              </a:ext>
            </a:extLst>
          </p:cNvPr>
          <p:cNvSpPr txBox="1"/>
          <p:nvPr/>
        </p:nvSpPr>
        <p:spPr>
          <a:xfrm>
            <a:off x="7994004" y="2221343"/>
            <a:ext cx="1974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顯示訊號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計算肌肉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收縮次數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B86A019-33B1-4601-B2D9-0EF4D51389BA}"/>
              </a:ext>
            </a:extLst>
          </p:cNvPr>
          <p:cNvSpPr/>
          <p:nvPr/>
        </p:nvSpPr>
        <p:spPr>
          <a:xfrm>
            <a:off x="7821994" y="2068942"/>
            <a:ext cx="2561952" cy="239222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>
            <a:extLst>
              <a:ext uri="{FF2B5EF4-FFF2-40B4-BE49-F238E27FC236}">
                <a16:creationId xmlns:a16="http://schemas.microsoft.com/office/drawing/2014/main" id="{22A49CDC-E3AC-4A21-8DBE-CE4A8525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7" y="1011501"/>
            <a:ext cx="2989290" cy="5314293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C2D4814-6F43-402D-B0AA-465817CD4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介面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EB621B0-A2BD-4328-B04C-6952EA0F6881}"/>
              </a:ext>
            </a:extLst>
          </p:cNvPr>
          <p:cNvSpPr/>
          <p:nvPr/>
        </p:nvSpPr>
        <p:spPr>
          <a:xfrm>
            <a:off x="138545" y="1396697"/>
            <a:ext cx="2041238" cy="4463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6EECACF-A4D4-4B7F-9A9A-CCDCE8A0A1F0}"/>
              </a:ext>
            </a:extLst>
          </p:cNvPr>
          <p:cNvCxnSpPr/>
          <p:nvPr/>
        </p:nvCxnSpPr>
        <p:spPr>
          <a:xfrm>
            <a:off x="2244437" y="1619892"/>
            <a:ext cx="2013527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AF48C1-A6CB-438D-B2FB-A837DE9A1508}"/>
              </a:ext>
            </a:extLst>
          </p:cNvPr>
          <p:cNvSpPr txBox="1"/>
          <p:nvPr/>
        </p:nvSpPr>
        <p:spPr>
          <a:xfrm>
            <a:off x="4257964" y="13305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藍芽連接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6E1FA10-17C5-4103-A572-31D14612C6F4}"/>
              </a:ext>
            </a:extLst>
          </p:cNvPr>
          <p:cNvSpPr/>
          <p:nvPr/>
        </p:nvSpPr>
        <p:spPr>
          <a:xfrm>
            <a:off x="0" y="2022770"/>
            <a:ext cx="3223491" cy="29371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F4EB76-F79F-4011-8D57-39A1D062C860}"/>
              </a:ext>
            </a:extLst>
          </p:cNvPr>
          <p:cNvCxnSpPr>
            <a:cxnSpLocks/>
          </p:cNvCxnSpPr>
          <p:nvPr/>
        </p:nvCxnSpPr>
        <p:spPr>
          <a:xfrm>
            <a:off x="3389746" y="3057236"/>
            <a:ext cx="17364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C94F6B7-605F-4784-8FAE-1541ED50884C}"/>
              </a:ext>
            </a:extLst>
          </p:cNvPr>
          <p:cNvSpPr txBox="1"/>
          <p:nvPr/>
        </p:nvSpPr>
        <p:spPr>
          <a:xfrm>
            <a:off x="5126182" y="276492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呈現波形圖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D6CA664-9FA4-4560-B461-1E80366E2441}"/>
              </a:ext>
            </a:extLst>
          </p:cNvPr>
          <p:cNvCxnSpPr/>
          <p:nvPr/>
        </p:nvCxnSpPr>
        <p:spPr>
          <a:xfrm>
            <a:off x="1588655" y="5116944"/>
            <a:ext cx="26693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EBBC809-B3C3-4690-9535-0A4DA58CE95A}"/>
              </a:ext>
            </a:extLst>
          </p:cNvPr>
          <p:cNvSpPr txBox="1"/>
          <p:nvPr/>
        </p:nvSpPr>
        <p:spPr>
          <a:xfrm>
            <a:off x="4387274" y="485533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肌肉強度數值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BEFE55C-BC57-49DC-A2FC-5E0379D48D03}"/>
              </a:ext>
            </a:extLst>
          </p:cNvPr>
          <p:cNvCxnSpPr/>
          <p:nvPr/>
        </p:nvCxnSpPr>
        <p:spPr>
          <a:xfrm>
            <a:off x="794328" y="6105235"/>
            <a:ext cx="31034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B67F87C-8FED-49DF-9413-40F3EA6BC8FE}"/>
              </a:ext>
            </a:extLst>
          </p:cNvPr>
          <p:cNvSpPr txBox="1"/>
          <p:nvPr/>
        </p:nvSpPr>
        <p:spPr>
          <a:xfrm>
            <a:off x="3916335" y="580257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計算肌肉收縮次數</a:t>
            </a:r>
          </a:p>
        </p:txBody>
      </p:sp>
    </p:spTree>
    <p:extLst>
      <p:ext uri="{BB962C8B-B14F-4D97-AF65-F5344CB8AC3E}">
        <p14:creationId xmlns:p14="http://schemas.microsoft.com/office/powerpoint/2010/main" val="38862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258</Words>
  <Application>Microsoft Office PowerPoint</Application>
  <PresentationFormat>寬螢幕</PresentationFormat>
  <Paragraphs>94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33" baseType="lpstr">
      <vt:lpstr>DengXian</vt:lpstr>
      <vt:lpstr>DengXian</vt:lpstr>
      <vt:lpstr>等线 Light</vt:lpstr>
      <vt:lpstr>맑은 고딕</vt:lpstr>
      <vt:lpstr>Microsoft JhengHei</vt:lpstr>
      <vt:lpstr>新細明體</vt:lpstr>
      <vt:lpstr>標楷體</vt:lpstr>
      <vt:lpstr>標楷體</vt:lpstr>
      <vt:lpstr>Arial</vt:lpstr>
      <vt:lpstr>Broadway</vt:lpstr>
      <vt:lpstr>Calibri</vt:lpstr>
      <vt:lpstr>Calibri Light</vt:lpstr>
      <vt:lpstr>Courier New</vt:lpstr>
      <vt:lpstr>Times New Roman</vt:lpstr>
      <vt:lpstr>Wingdings</vt:lpstr>
      <vt:lpstr>Office 佈景主題</vt:lpstr>
      <vt:lpstr>智慧健身教練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智慧健身教練</dc:title>
  <dc:creator>加誠 郭</dc:creator>
  <cp:lastModifiedBy>加誠 郭</cp:lastModifiedBy>
  <cp:revision>35</cp:revision>
  <dcterms:created xsi:type="dcterms:W3CDTF">2019-01-01T14:04:39Z</dcterms:created>
  <dcterms:modified xsi:type="dcterms:W3CDTF">2019-01-01T18:25:35Z</dcterms:modified>
</cp:coreProperties>
</file>