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0"/>
  </p:notesMasterIdLst>
  <p:sldIdLst>
    <p:sldId id="256" r:id="rId2"/>
    <p:sldId id="257" r:id="rId3"/>
    <p:sldId id="261" r:id="rId4"/>
    <p:sldId id="285" r:id="rId5"/>
    <p:sldId id="265" r:id="rId6"/>
    <p:sldId id="260" r:id="rId7"/>
    <p:sldId id="270" r:id="rId8"/>
    <p:sldId id="274" r:id="rId9"/>
    <p:sldId id="277" r:id="rId10"/>
    <p:sldId id="278" r:id="rId11"/>
    <p:sldId id="262" r:id="rId12"/>
    <p:sldId id="276" r:id="rId13"/>
    <p:sldId id="263" r:id="rId14"/>
    <p:sldId id="282" r:id="rId15"/>
    <p:sldId id="264" r:id="rId16"/>
    <p:sldId id="272" r:id="rId17"/>
    <p:sldId id="273" r:id="rId18"/>
    <p:sldId id="279" r:id="rId19"/>
    <p:sldId id="283" r:id="rId20"/>
    <p:sldId id="284" r:id="rId21"/>
    <p:sldId id="266" r:id="rId22"/>
    <p:sldId id="275" r:id="rId23"/>
    <p:sldId id="267" r:id="rId24"/>
    <p:sldId id="281" r:id="rId25"/>
    <p:sldId id="269" r:id="rId26"/>
    <p:sldId id="271" r:id="rId27"/>
    <p:sldId id="286" r:id="rId28"/>
    <p:sldId id="268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FFF56-637B-490C-B0E4-DCC2BE708C86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9749-46DE-450D-B1EF-B949ABBC2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3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Tcl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Tk</a:t>
            </a:r>
            <a:r>
              <a:rPr lang="en-US" altLang="zh-TW" dirty="0" smtClean="0"/>
              <a:t> 8.0 released (1997/08/16)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9749-46DE-450D-B1EF-B949ABBC2C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24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9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54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20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1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2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027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5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3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67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6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5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0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0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l.t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vestate.com/activetcl" TargetMode="External"/><Relationship Id="rId2" Type="http://schemas.openxmlformats.org/officeDocument/2006/relationships/hyperlink" Target="http://www.tcl.t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got7.org/2009/06/tcltk.html" TargetMode="External"/><Relationship Id="rId5" Type="http://schemas.openxmlformats.org/officeDocument/2006/relationships/hyperlink" Target="http://www.tkdocs.com/" TargetMode="External"/><Relationship Id="rId4" Type="http://schemas.openxmlformats.org/officeDocument/2006/relationships/hyperlink" Target="http://www.tcl.tk/doc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nickchi2/tcl-tk" TargetMode="External"/><Relationship Id="rId2" Type="http://schemas.openxmlformats.org/officeDocument/2006/relationships/hyperlink" Target="https://github.com/nickbanan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成熟且易撰寫的程式語言</a:t>
            </a:r>
            <a:r>
              <a:rPr lang="en-US" altLang="zh-TW" dirty="0"/>
              <a:t>: </a:t>
            </a:r>
            <a:r>
              <a:rPr lang="en-US" altLang="zh-TW" dirty="0" err="1"/>
              <a:t>Tcl</a:t>
            </a:r>
            <a:r>
              <a:rPr lang="en-US" altLang="zh-TW" dirty="0"/>
              <a:t>/</a:t>
            </a:r>
            <a:r>
              <a:rPr lang="en-US" altLang="zh-TW" dirty="0" err="1"/>
              <a:t>Tk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zh-TW" altLang="en-US" sz="2400" dirty="0" smtClean="0"/>
              <a:t>報告者</a:t>
            </a:r>
            <a:r>
              <a:rPr lang="en-US" altLang="zh-TW" sz="2400" dirty="0" smtClean="0"/>
              <a:t>:</a:t>
            </a:r>
          </a:p>
          <a:p>
            <a:pPr algn="r"/>
            <a:r>
              <a:rPr lang="en-US" altLang="zh-TW" sz="2400" dirty="0" err="1" smtClean="0"/>
              <a:t>Nickbanana</a:t>
            </a:r>
            <a:endParaRPr lang="en-US" altLang="zh-TW" sz="2400" dirty="0" smtClean="0"/>
          </a:p>
          <a:p>
            <a:pPr algn="r"/>
            <a:r>
              <a:rPr lang="zh-TW" altLang="en-US" sz="2400" dirty="0" smtClean="0"/>
              <a:t>紀孟</a:t>
            </a:r>
            <a:r>
              <a:rPr lang="zh-TW" altLang="en-US" sz="2400" dirty="0"/>
              <a:t>辰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695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Tcl</a:t>
            </a:r>
            <a:r>
              <a:rPr lang="en-US" altLang="zh-TW" dirty="0"/>
              <a:t> 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puts [clock </a:t>
            </a:r>
            <a:r>
              <a:rPr lang="en-US" altLang="zh-TW" sz="2800" dirty="0"/>
              <a:t>format [clock seconds] -format "</a:t>
            </a:r>
            <a:r>
              <a:rPr lang="zh-TW" altLang="en-US" sz="2800" dirty="0"/>
              <a:t>現在是</a:t>
            </a:r>
            <a:r>
              <a:rPr lang="en-US" altLang="zh-TW" sz="2800" dirty="0"/>
              <a:t>%Y</a:t>
            </a:r>
            <a:r>
              <a:rPr lang="zh-TW" altLang="en-US" sz="2800" dirty="0"/>
              <a:t>年</a:t>
            </a:r>
            <a:r>
              <a:rPr lang="en-US" altLang="zh-TW" sz="2800" dirty="0"/>
              <a:t>%m</a:t>
            </a:r>
            <a:r>
              <a:rPr lang="zh-TW" altLang="en-US" sz="2800" dirty="0"/>
              <a:t>月</a:t>
            </a:r>
            <a:r>
              <a:rPr lang="en-US" altLang="zh-TW" sz="2800" dirty="0"/>
              <a:t>%d</a:t>
            </a:r>
            <a:r>
              <a:rPr lang="zh-TW" altLang="en-US" sz="2800" dirty="0"/>
              <a:t>日 </a:t>
            </a:r>
            <a:r>
              <a:rPr lang="en-US" altLang="zh-TW" sz="2800" dirty="0"/>
              <a:t>%H</a:t>
            </a:r>
            <a:r>
              <a:rPr lang="zh-TW" altLang="en-US" sz="2800" dirty="0"/>
              <a:t>時</a:t>
            </a:r>
            <a:r>
              <a:rPr lang="en-US" altLang="zh-TW" sz="2800" dirty="0"/>
              <a:t>%M</a:t>
            </a:r>
            <a:r>
              <a:rPr lang="zh-TW" altLang="en-US" sz="2800" dirty="0"/>
              <a:t>分</a:t>
            </a:r>
            <a:r>
              <a:rPr lang="en-US" altLang="zh-TW" sz="2800" dirty="0"/>
              <a:t>%S</a:t>
            </a:r>
            <a:r>
              <a:rPr lang="zh-TW" altLang="en-US" sz="2800" dirty="0"/>
              <a:t>秒</a:t>
            </a:r>
            <a:r>
              <a:rPr lang="en-US" altLang="zh-TW" sz="2800" dirty="0"/>
              <a:t>" </a:t>
            </a:r>
            <a:r>
              <a:rPr lang="en-US" altLang="zh-TW" sz="2800" dirty="0" smtClean="0"/>
              <a:t>]</a:t>
            </a:r>
          </a:p>
          <a:p>
            <a:r>
              <a:rPr lang="zh-TW" altLang="en-US" sz="2800" dirty="0" smtClean="0"/>
              <a:t>一行 你沒看錯 一行</a:t>
            </a:r>
            <a:r>
              <a:rPr lang="en-US" altLang="zh-TW" sz="2800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98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Tcl</a:t>
            </a:r>
            <a:r>
              <a:rPr lang="en-US" altLang="zh-TW" dirty="0" smtClean="0"/>
              <a:t> </a:t>
            </a:r>
            <a:r>
              <a:rPr lang="zh-TW" altLang="en-US" dirty="0" smtClean="0"/>
              <a:t>特色及用途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有哪些方法玩弄它呢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羞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02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特色：融合 </a:t>
            </a:r>
            <a:r>
              <a:rPr lang="en-US" altLang="zh-TW" sz="2800" dirty="0" smtClean="0"/>
              <a:t>functional programming </a:t>
            </a:r>
            <a:r>
              <a:rPr lang="zh-TW" altLang="en-US" sz="2800" dirty="0" smtClean="0"/>
              <a:t>和 </a:t>
            </a:r>
            <a:r>
              <a:rPr lang="en-US" altLang="zh-TW" sz="2800" dirty="0" smtClean="0"/>
              <a:t>procedural programming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用途：跑數據，自動化，做其他事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3168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喂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主講的</a:t>
            </a:r>
            <a:r>
              <a:rPr lang="en-US" altLang="zh-TW" dirty="0" smtClean="0"/>
              <a:t>……</a:t>
            </a:r>
            <a:r>
              <a:rPr lang="en-US" altLang="zh-TW" dirty="0" err="1" smtClean="0"/>
              <a:t>Tk</a:t>
            </a:r>
            <a:r>
              <a:rPr lang="zh-TW" altLang="en-US" dirty="0" smtClean="0"/>
              <a:t>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賦予</a:t>
            </a:r>
            <a:r>
              <a:rPr lang="en-US" altLang="zh-TW" sz="2400" dirty="0" smtClean="0"/>
              <a:t>GUI</a:t>
            </a:r>
            <a:r>
              <a:rPr lang="zh-TW" altLang="en-US" sz="2400" dirty="0" smtClean="0"/>
              <a:t> 的魔術師</a:t>
            </a:r>
            <a:r>
              <a:rPr lang="en-US" altLang="zh-TW" sz="2400" dirty="0" smtClean="0"/>
              <a:t>…….</a:t>
            </a:r>
            <a:r>
              <a:rPr lang="zh-TW" altLang="en-US" sz="2400" dirty="0" smtClean="0"/>
              <a:t>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50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Tk</a:t>
            </a:r>
            <a:r>
              <a:rPr lang="zh-TW" altLang="en-US" sz="2800" dirty="0" smtClean="0"/>
              <a:t>能為許多語言製作</a:t>
            </a:r>
            <a:r>
              <a:rPr lang="en-US" altLang="zh-TW" sz="2800" dirty="0" smtClean="0"/>
              <a:t>GUI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提供了常用到的</a:t>
            </a:r>
            <a:r>
              <a:rPr lang="en-US" altLang="zh-TW" sz="2800" dirty="0" smtClean="0"/>
              <a:t>GUI</a:t>
            </a:r>
            <a:r>
              <a:rPr lang="zh-TW" altLang="en-US" sz="2800" dirty="0" smtClean="0"/>
              <a:t>如</a:t>
            </a:r>
            <a:r>
              <a:rPr lang="zh-TW" altLang="en-US" sz="2800" dirty="0" smtClean="0"/>
              <a:t>按鈕、選單</a:t>
            </a:r>
            <a:r>
              <a:rPr lang="zh-TW" altLang="en-US" sz="2800" dirty="0" smtClean="0"/>
              <a:t>、文字、進度條等等。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39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Tcl</a:t>
            </a:r>
            <a:r>
              <a:rPr lang="zh-TW" altLang="en-US" dirty="0" smtClean="0"/>
              <a:t>起手裝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每個英雄都要起手裝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一鞋三水</a:t>
            </a:r>
            <a:r>
              <a:rPr lang="en-US" altLang="zh-TW" sz="2400" dirty="0" smtClean="0"/>
              <a:t>……</a:t>
            </a:r>
            <a:br>
              <a:rPr lang="en-US" altLang="zh-TW" sz="2400" dirty="0" smtClean="0"/>
            </a:br>
            <a:r>
              <a:rPr lang="zh-TW" altLang="en-US" sz="2400" dirty="0" smtClean="0"/>
              <a:t>程式語言也不例外</a:t>
            </a:r>
            <a:r>
              <a:rPr lang="en-US" altLang="zh-TW" sz="2400" dirty="0" smtClean="0"/>
              <a:t>					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斯斯有兩種，在電腦上面裝</a:t>
            </a:r>
            <a:r>
              <a:rPr lang="en-US" altLang="zh-TW" sz="2800" dirty="0" smtClean="0"/>
              <a:t>TCL</a:t>
            </a:r>
            <a:r>
              <a:rPr lang="zh-TW" altLang="en-US" sz="2800" dirty="0" smtClean="0"/>
              <a:t>的方法也有兩種。</a:t>
            </a:r>
            <a:endParaRPr lang="en-US" altLang="zh-TW" sz="2800" dirty="0" smtClean="0"/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1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裝懶人包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Activestate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這家公司有提供懶人包。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 smtClean="0"/>
              <a:t>只需要抓下來執行，就會有</a:t>
            </a:r>
            <a:r>
              <a:rPr lang="en-US" altLang="zh-TW" sz="2800" dirty="0" err="1" smtClean="0"/>
              <a:t>Tcl</a:t>
            </a:r>
            <a:r>
              <a:rPr lang="zh-TW" altLang="en-US" sz="2800" dirty="0" smtClean="0"/>
              <a:t> 等著你用。</a:t>
            </a:r>
            <a:endParaRPr lang="en-US" altLang="zh-TW" sz="2800" dirty="0" smtClean="0"/>
          </a:p>
          <a:p>
            <a:r>
              <a:rPr lang="zh-TW" altLang="en-US" sz="2800" dirty="0" smtClean="0"/>
              <a:t>至於缺點嘛</a:t>
            </a:r>
            <a:r>
              <a:rPr lang="en-US" altLang="zh-TW" sz="2800" dirty="0" smtClean="0"/>
              <a:t>……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zh-TW" altLang="en-US" sz="2800" dirty="0" smtClean="0"/>
              <a:t>大概就是沒有自己</a:t>
            </a:r>
            <a:r>
              <a:rPr lang="en-US" altLang="zh-TW" sz="2800" dirty="0" smtClean="0"/>
              <a:t>DIY</a:t>
            </a:r>
            <a:r>
              <a:rPr lang="zh-TW" altLang="en-US" sz="2800" dirty="0" smtClean="0"/>
              <a:t>吧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45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自己編</a:t>
            </a:r>
            <a:r>
              <a:rPr lang="zh-TW" altLang="en-US" dirty="0"/>
              <a:t>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hlinkClick r:id="rId2"/>
              </a:rPr>
              <a:t>http://www.tcl.tk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上面有原始碼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可以自己抓下來編譯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不過缺點嘛</a:t>
            </a:r>
            <a:r>
              <a:rPr lang="en-US" altLang="zh-TW" sz="2800" dirty="0" smtClean="0"/>
              <a:t>……</a:t>
            </a:r>
            <a:br>
              <a:rPr lang="en-US" altLang="zh-TW" sz="2800" dirty="0" smtClean="0"/>
            </a:br>
            <a:r>
              <a:rPr lang="zh-TW" altLang="en-US" sz="2800" dirty="0" smtClean="0"/>
              <a:t>大概是對新手不友善</a:t>
            </a:r>
            <a:r>
              <a:rPr lang="en-US" altLang="zh-TW" sz="2800" dirty="0" smtClean="0"/>
              <a:t>QQ</a:t>
            </a:r>
          </a:p>
        </p:txBody>
      </p:sp>
    </p:spTree>
    <p:extLst>
      <p:ext uri="{BB962C8B-B14F-4D97-AF65-F5344CB8AC3E}">
        <p14:creationId xmlns:p14="http://schemas.microsoft.com/office/powerpoint/2010/main" val="32630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Tclkit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變成</a:t>
            </a:r>
            <a:r>
              <a:rPr lang="en-US" altLang="zh-TW" sz="2400" dirty="0" smtClean="0"/>
              <a:t>portable</a:t>
            </a:r>
            <a:r>
              <a:rPr lang="zh-TW" altLang="en-US" sz="2400" dirty="0" smtClean="0"/>
              <a:t>的靈魂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人物</a:t>
            </a:r>
            <a:r>
              <a:rPr lang="en-US" altLang="zh-TW" sz="2400" dirty="0" smtClean="0"/>
              <a:t>”!?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95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簡介</a:t>
            </a:r>
            <a:endParaRPr lang="en-US" altLang="zh-TW" sz="2800" dirty="0" smtClean="0"/>
          </a:p>
          <a:p>
            <a:r>
              <a:rPr lang="en-US" altLang="zh-TW" sz="2800" dirty="0" err="1" smtClean="0"/>
              <a:t>Tcl</a:t>
            </a:r>
            <a:r>
              <a:rPr lang="en-US" altLang="zh-TW" sz="2800" dirty="0"/>
              <a:t> </a:t>
            </a:r>
            <a:r>
              <a:rPr lang="zh-TW" altLang="en-US" sz="2800" dirty="0" smtClean="0"/>
              <a:t>特色及用途</a:t>
            </a:r>
            <a:endParaRPr lang="en-US" altLang="zh-TW" sz="2800" dirty="0" smtClean="0"/>
          </a:p>
          <a:p>
            <a:r>
              <a:rPr lang="zh-TW" altLang="en-US" sz="2800" dirty="0" smtClean="0"/>
              <a:t>如何</a:t>
            </a:r>
            <a:r>
              <a:rPr lang="zh-TW" altLang="en-US" sz="2800" dirty="0" smtClean="0"/>
              <a:t>起手</a:t>
            </a:r>
            <a:endParaRPr lang="en-US" altLang="zh-TW" sz="2800" dirty="0" smtClean="0"/>
          </a:p>
          <a:p>
            <a:r>
              <a:rPr lang="en-US" altLang="zh-TW" sz="2800" dirty="0" err="1" smtClean="0"/>
              <a:t>Tclkit</a:t>
            </a:r>
            <a:endParaRPr lang="en-US" altLang="zh-TW" sz="2800" dirty="0" smtClean="0"/>
          </a:p>
          <a:p>
            <a:r>
              <a:rPr lang="zh-TW" altLang="en-US" sz="2800" dirty="0" smtClean="0"/>
              <a:t>實際應用</a:t>
            </a:r>
            <a:endParaRPr lang="en-US" altLang="zh-TW" sz="2800" dirty="0" smtClean="0"/>
          </a:p>
          <a:p>
            <a:r>
              <a:rPr lang="en-US" altLang="zh-TW" sz="2800" dirty="0" smtClean="0"/>
              <a:t>Q&amp;A</a:t>
            </a:r>
            <a:r>
              <a:rPr lang="zh-TW" altLang="en-US" sz="2800" dirty="0" smtClean="0"/>
              <a:t>時間</a:t>
            </a:r>
            <a:endParaRPr lang="en-US" altLang="zh-TW" sz="2800" dirty="0" smtClean="0"/>
          </a:p>
          <a:p>
            <a:r>
              <a:rPr lang="zh-TW" altLang="en-US" sz="2800" dirty="0" smtClean="0"/>
              <a:t>參考資</a:t>
            </a:r>
            <a:r>
              <a:rPr lang="zh-TW" altLang="en-US" sz="2800" dirty="0"/>
              <a:t>料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833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Tcl</a:t>
            </a:r>
            <a:r>
              <a:rPr lang="en-US" altLang="zh-TW" sz="2800" dirty="0" smtClean="0"/>
              <a:t>/</a:t>
            </a:r>
            <a:r>
              <a:rPr lang="en-US" altLang="zh-TW" sz="2800" dirty="0" err="1" smtClean="0"/>
              <a:t>Tk</a:t>
            </a:r>
            <a:r>
              <a:rPr lang="zh-TW" altLang="en-US" sz="2800" dirty="0" smtClean="0"/>
              <a:t>的侷限性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解決方法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78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實際應用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讓你們看看懶人的極致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568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放榜進度查詢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緣起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設計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結果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74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Q&amp;A</a:t>
            </a:r>
            <a:r>
              <a:rPr lang="zh-TW" altLang="en-US" dirty="0" smtClean="0"/>
              <a:t>時間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主講 你不問我們問題 換我們問</a:t>
            </a:r>
            <a:r>
              <a:rPr lang="zh-TW" altLang="en-US" sz="2400" dirty="0"/>
              <a:t>歐</a:t>
            </a:r>
          </a:p>
        </p:txBody>
      </p:sp>
    </p:spTree>
    <p:extLst>
      <p:ext uri="{BB962C8B-B14F-4D97-AF65-F5344CB8AC3E}">
        <p14:creationId xmlns:p14="http://schemas.microsoft.com/office/powerpoint/2010/main" val="28472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dirty="0" smtClean="0"/>
              <a:t>各位有問題嗎？</a:t>
            </a:r>
            <a:r>
              <a:rPr lang="en-US" altLang="zh-TW" sz="6600" dirty="0"/>
              <a:t/>
            </a:r>
            <a:br>
              <a:rPr lang="en-US" altLang="zh-TW" sz="6600" dirty="0"/>
            </a:br>
            <a:endParaRPr lang="en-US" altLang="zh-TW" sz="6600" dirty="0" smtClean="0"/>
          </a:p>
        </p:txBody>
      </p:sp>
    </p:spTree>
    <p:extLst>
      <p:ext uri="{BB962C8B-B14F-4D97-AF65-F5344CB8AC3E}">
        <p14:creationId xmlns:p14="http://schemas.microsoft.com/office/powerpoint/2010/main" val="14673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不是神 所以也要汲取前人經驗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74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50877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http://www.tcl.tk</a:t>
            </a:r>
            <a:r>
              <a:rPr lang="en-US" altLang="zh-TW" sz="2800" dirty="0" smtClean="0">
                <a:hlinkClick r:id="rId2"/>
              </a:rPr>
              <a:t>/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官方網站</a:t>
            </a:r>
            <a:endParaRPr lang="en-US" altLang="zh-TW" sz="2800" dirty="0" smtClean="0"/>
          </a:p>
          <a:p>
            <a:r>
              <a:rPr lang="en-US" altLang="zh-TW" sz="2800" dirty="0">
                <a:hlinkClick r:id="rId3"/>
              </a:rPr>
              <a:t>http://</a:t>
            </a:r>
            <a:r>
              <a:rPr lang="en-US" altLang="zh-TW" sz="2800" dirty="0" smtClean="0">
                <a:hlinkClick r:id="rId3"/>
              </a:rPr>
              <a:t>www.activestate.com/activetcl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tcl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的懶人包</a:t>
            </a:r>
            <a:endParaRPr lang="en-US" altLang="zh-TW" sz="2800" dirty="0" smtClean="0"/>
          </a:p>
          <a:p>
            <a:r>
              <a:rPr lang="en-US" altLang="zh-TW" sz="2800" dirty="0" smtClean="0">
                <a:hlinkClick r:id="rId4"/>
              </a:rPr>
              <a:t>http</a:t>
            </a:r>
            <a:r>
              <a:rPr lang="en-US" altLang="zh-TW" sz="2800" dirty="0">
                <a:hlinkClick r:id="rId4"/>
              </a:rPr>
              <a:t>://www.tcl.tk/doc</a:t>
            </a:r>
            <a:r>
              <a:rPr lang="en-US" altLang="zh-TW" sz="2800" dirty="0" smtClean="0">
                <a:hlinkClick r:id="rId4"/>
              </a:rPr>
              <a:t>/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tcl</a:t>
            </a:r>
            <a:r>
              <a:rPr lang="zh-TW" altLang="en-US" sz="2800" dirty="0" smtClean="0"/>
              <a:t> 的文件</a:t>
            </a:r>
            <a:endParaRPr lang="en-US" altLang="zh-TW" sz="2800" dirty="0" smtClean="0"/>
          </a:p>
          <a:p>
            <a:r>
              <a:rPr lang="en-US" altLang="zh-TW" sz="2800" dirty="0">
                <a:hlinkClick r:id="rId5"/>
              </a:rPr>
              <a:t>http://www.tkdocs.com</a:t>
            </a:r>
            <a:r>
              <a:rPr lang="en-US" altLang="zh-TW" sz="2800" dirty="0" smtClean="0">
                <a:hlinkClick r:id="rId5"/>
              </a:rPr>
              <a:t>/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tk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的文件及</a:t>
            </a:r>
            <a:r>
              <a:rPr lang="zh-TW" altLang="en-US" sz="2800" dirty="0" smtClean="0"/>
              <a:t>教學</a:t>
            </a:r>
            <a:endParaRPr lang="en-US" altLang="zh-TW" sz="2800" dirty="0" smtClean="0"/>
          </a:p>
          <a:p>
            <a:r>
              <a:rPr lang="en-US" altLang="zh-TW" sz="2800" dirty="0">
                <a:hlinkClick r:id="rId6"/>
              </a:rPr>
              <a:t>http://</a:t>
            </a:r>
            <a:r>
              <a:rPr lang="en-US" altLang="zh-TW" sz="2800" dirty="0" smtClean="0">
                <a:hlinkClick r:id="rId6"/>
              </a:rPr>
              <a:t>blog.got7.org/2009/06/tcltk.html</a:t>
            </a:r>
            <a:r>
              <a:rPr lang="zh-TW" altLang="en-US" sz="2800" dirty="0" smtClean="0"/>
              <a:t> 教學部落格</a:t>
            </a:r>
            <a:endParaRPr lang="en-US" altLang="zh-TW" sz="2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769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Github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github.com/nickbanana</a:t>
            </a:r>
            <a:endParaRPr lang="en-US" altLang="zh-TW" sz="2800" dirty="0" smtClean="0"/>
          </a:p>
          <a:p>
            <a:r>
              <a:rPr lang="en-US" altLang="zh-TW" sz="2800" dirty="0" err="1" smtClean="0"/>
              <a:t>Slideshare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>
                <a:hlinkClick r:id="rId3"/>
              </a:rPr>
              <a:t>http</a:t>
            </a:r>
            <a:r>
              <a:rPr lang="en-US" altLang="zh-TW" sz="2800">
                <a:hlinkClick r:id="rId3"/>
              </a:rPr>
              <a:t>://</a:t>
            </a:r>
            <a:r>
              <a:rPr lang="en-US" altLang="zh-TW" sz="2800" smtClean="0">
                <a:hlinkClick r:id="rId3"/>
              </a:rPr>
              <a:t>www.slideshare.net/nickchi2/tcl-tk</a:t>
            </a:r>
            <a:r>
              <a:rPr lang="en-US" altLang="zh-TW" sz="2800" smtClean="0"/>
              <a:t> 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79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感謝大家</a:t>
            </a:r>
            <a:r>
              <a:rPr lang="en-US" altLang="zh-TW" dirty="0" smtClean="0"/>
              <a:t>(</a:t>
            </a:r>
            <a:r>
              <a:rPr lang="zh-TW" altLang="en-US" dirty="0" smtClean="0"/>
              <a:t>聽我這新手賣瓜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休息一下 要和我討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ㄗㄨㄟˇ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論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ㄆㄠˋ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歡迎私下來</a:t>
            </a:r>
            <a:r>
              <a:rPr lang="en-US" altLang="zh-TW" sz="2400" dirty="0" smtClean="0"/>
              <a:t>~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42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凡事從簡介開始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980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15815"/>
            <a:ext cx="6348413" cy="3570982"/>
          </a:xfrm>
        </p:spPr>
      </p:pic>
    </p:spTree>
    <p:extLst>
      <p:ext uri="{BB962C8B-B14F-4D97-AF65-F5344CB8AC3E}">
        <p14:creationId xmlns:p14="http://schemas.microsoft.com/office/powerpoint/2010/main" val="1002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我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Tcl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我和</a:t>
            </a:r>
            <a:r>
              <a:rPr lang="en-US" altLang="zh-TW" sz="2800" dirty="0" err="1" smtClean="0"/>
              <a:t>Tcl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15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問大家一個問題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24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611560" y="2492896"/>
            <a:ext cx="6347714" cy="132080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你們怎麼用</a:t>
            </a:r>
            <a:r>
              <a:rPr lang="zh-TW" altLang="en-US" b="1" strike="sngStrike" dirty="0" smtClean="0"/>
              <a:t>電腦</a:t>
            </a:r>
            <a:r>
              <a:rPr lang="zh-TW" altLang="en-US" b="1" dirty="0" smtClean="0">
                <a:solidFill>
                  <a:schemeClr val="tx1"/>
                </a:solidFill>
              </a:rPr>
              <a:t>程式顯示時間呢</a:t>
            </a:r>
            <a:r>
              <a:rPr lang="en-US" altLang="zh-TW" b="1" dirty="0" smtClean="0">
                <a:solidFill>
                  <a:schemeClr val="tx1"/>
                </a:solidFill>
              </a:rPr>
              <a:t>?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C/C++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利用</a:t>
            </a:r>
            <a:r>
              <a:rPr lang="en-US" altLang="zh-TW" sz="2800" dirty="0" err="1" smtClean="0"/>
              <a:t>time.h</a:t>
            </a:r>
            <a:r>
              <a:rPr lang="zh-TW" altLang="en-US" sz="2800" dirty="0" smtClean="0"/>
              <a:t>內的</a:t>
            </a:r>
            <a:r>
              <a:rPr lang="en-US" altLang="zh-TW" sz="2800" dirty="0" err="1" smtClean="0"/>
              <a:t>ctime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函式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至少三行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宣告 取得時間 格式化</a:t>
            </a:r>
            <a:r>
              <a:rPr lang="en-US" altLang="zh-TW" sz="2800" dirty="0" smtClean="0"/>
              <a:t>)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70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Import time(</a:t>
            </a:r>
            <a:r>
              <a:rPr lang="zh-TW" altLang="en-US" sz="2800" dirty="0" smtClean="0"/>
              <a:t>之類的</a:t>
            </a:r>
            <a:r>
              <a:rPr lang="en-US" altLang="zh-TW" sz="2800" dirty="0" smtClean="0"/>
              <a:t>XD)</a:t>
            </a:r>
          </a:p>
          <a:p>
            <a:r>
              <a:rPr lang="en-US" altLang="zh-TW" sz="2800" dirty="0" smtClean="0"/>
              <a:t>………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1-2</a:t>
            </a:r>
            <a:r>
              <a:rPr lang="zh-TW" altLang="en-US" sz="2800" dirty="0" smtClean="0"/>
              <a:t>行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1425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1218</TotalTime>
  <Words>375</Words>
  <Application>Microsoft Office PowerPoint</Application>
  <PresentationFormat>如螢幕大小 (4:3)</PresentationFormat>
  <Paragraphs>87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成熟且易撰寫的程式語言: Tcl/Tk</vt:lpstr>
      <vt:lpstr>大綱</vt:lpstr>
      <vt:lpstr>簡介</vt:lpstr>
      <vt:lpstr>PowerPoint 簡報</vt:lpstr>
      <vt:lpstr>PowerPoint 簡報</vt:lpstr>
      <vt:lpstr>問大家一個問題</vt:lpstr>
      <vt:lpstr>你們怎麼用電腦程式顯示時間呢?</vt:lpstr>
      <vt:lpstr>C/C++版本</vt:lpstr>
      <vt:lpstr>Python 版本</vt:lpstr>
      <vt:lpstr>Tcl 版本</vt:lpstr>
      <vt:lpstr>Tcl 特色及用途</vt:lpstr>
      <vt:lpstr>PowerPoint 簡報</vt:lpstr>
      <vt:lpstr>喂……主講的……Tk勒</vt:lpstr>
      <vt:lpstr>PowerPoint 簡報</vt:lpstr>
      <vt:lpstr>Tcl起手裝</vt:lpstr>
      <vt:lpstr>PowerPoint 簡報</vt:lpstr>
      <vt:lpstr>裝懶人包</vt:lpstr>
      <vt:lpstr>自己編譯</vt:lpstr>
      <vt:lpstr>Tclkit</vt:lpstr>
      <vt:lpstr>PowerPoint 簡報</vt:lpstr>
      <vt:lpstr>實際應用</vt:lpstr>
      <vt:lpstr>放榜進度查詢</vt:lpstr>
      <vt:lpstr>Q&amp;A時間</vt:lpstr>
      <vt:lpstr>PowerPoint 簡報</vt:lpstr>
      <vt:lpstr>參考資料</vt:lpstr>
      <vt:lpstr>PowerPoint 簡報</vt:lpstr>
      <vt:lpstr>PowerPoint 簡報</vt:lpstr>
      <vt:lpstr>感謝大家(聽我這新手賣瓜)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成熟且易撰寫的程式語言: Tcl/Tk</dc:title>
  <dc:creator>user</dc:creator>
  <cp:lastModifiedBy>nick chi</cp:lastModifiedBy>
  <cp:revision>59</cp:revision>
  <cp:lastPrinted>2014-05-24T01:49:48Z</cp:lastPrinted>
  <dcterms:created xsi:type="dcterms:W3CDTF">2014-05-12T13:18:53Z</dcterms:created>
  <dcterms:modified xsi:type="dcterms:W3CDTF">2014-05-24T02:29:07Z</dcterms:modified>
</cp:coreProperties>
</file>