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0" r:id="rId4"/>
    <p:sldId id="312" r:id="rId5"/>
    <p:sldId id="319" r:id="rId6"/>
    <p:sldId id="311" r:id="rId7"/>
    <p:sldId id="317" r:id="rId8"/>
    <p:sldId id="314" r:id="rId9"/>
    <p:sldId id="315" r:id="rId10"/>
    <p:sldId id="316" r:id="rId11"/>
    <p:sldId id="318" r:id="rId12"/>
    <p:sldId id="320" r:id="rId13"/>
    <p:sldId id="321" r:id="rId14"/>
    <p:sldId id="322" r:id="rId15"/>
    <p:sldId id="323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2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88EAF-6ECA-4616-85EF-35AA19C641F3}" type="datetimeFigureOut">
              <a:rPr lang="en-US" altLang="zh-TW"/>
              <a:t>5/19/2014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9F912AB-2776-42F2-A957-313FC7EFEDB9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ABD2D7A-D230-4F91-BD59-0A39C2703BA8}" type="datetimeFigureOut">
              <a:t>2014/5/19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93199CD-3E1B-4AE6-990F-76F925F5EA9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48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2014/5/19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2014/5/19</a:t>
            </a:fld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F41C87-7AD9-4845-A077-840E4A0F3F06}" type="datetimeFigureOut">
              <a:rPr lang="en-US" altLang="zh-TW" smtClean="0"/>
              <a:pPr/>
              <a:t>5/19/2014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600" kern="1200" spc="100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LuSer</a:t>
            </a:r>
            <a:r>
              <a:rPr lang="en-US" altLang="zh-TW" dirty="0"/>
              <a:t>-</a:t>
            </a:r>
            <a:r>
              <a:rPr lang="zh-TW" altLang="en-US" dirty="0"/>
              <a:t>自製</a:t>
            </a:r>
            <a:r>
              <a:rPr lang="en-US" altLang="zh-TW" dirty="0"/>
              <a:t>Server</a:t>
            </a:r>
            <a:r>
              <a:rPr lang="zh-TW" altLang="en-US" dirty="0"/>
              <a:t>引擎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徐朝</a:t>
            </a:r>
            <a:r>
              <a:rPr lang="zh-TW" altLang="en-US" dirty="0"/>
              <a:t>逸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 lnSpcReduction="10000"/>
          </a:bodyPr>
          <a:lstStyle/>
          <a:p>
            <a:pPr marL="231775" lvl="1" indent="0">
              <a:buNone/>
            </a:pPr>
            <a:r>
              <a:rPr lang="en-US" altLang="zh-TW" dirty="0" err="1" smtClean="0"/>
              <a:t>LuAuth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r>
              <a:rPr lang="en-US" altLang="zh-TW" dirty="0"/>
              <a:t>=&gt;			&lt;</a:t>
            </a:r>
            <a:r>
              <a:rPr lang="en-US" altLang="zh-TW" dirty="0" err="1"/>
              <a:t>ip</a:t>
            </a:r>
            <a:r>
              <a:rPr lang="en-US" altLang="zh-TW" dirty="0"/>
              <a:t>&gt; </a:t>
            </a:r>
            <a:r>
              <a:rPr lang="en-US" altLang="zh-TW" dirty="0" err="1"/>
              <a:t>reg</a:t>
            </a:r>
            <a:r>
              <a:rPr lang="en-US" altLang="zh-TW" dirty="0"/>
              <a:t> &lt;id&gt; &lt;password&gt;</a:t>
            </a:r>
          </a:p>
          <a:p>
            <a:pPr lvl="1"/>
            <a:r>
              <a:rPr lang="zh-TW" altLang="en-US" dirty="0"/>
              <a:t>查找ＩＤ</a:t>
            </a:r>
            <a:r>
              <a:rPr lang="en-US" altLang="zh-TW" dirty="0"/>
              <a:t>=&gt;		&lt;</a:t>
            </a:r>
            <a:r>
              <a:rPr lang="en-US" altLang="zh-TW" dirty="0" err="1"/>
              <a:t>ip</a:t>
            </a:r>
            <a:r>
              <a:rPr lang="en-US" altLang="zh-TW" dirty="0"/>
              <a:t>&gt; sear &lt;id&gt;</a:t>
            </a:r>
          </a:p>
          <a:p>
            <a:pPr lvl="1"/>
            <a:r>
              <a:rPr lang="zh-TW" altLang="en-US" dirty="0"/>
              <a:t>登入</a:t>
            </a:r>
            <a:r>
              <a:rPr lang="en-US" altLang="zh-TW" dirty="0"/>
              <a:t>=&gt;			&lt;</a:t>
            </a:r>
            <a:r>
              <a:rPr lang="en-US" altLang="zh-TW" dirty="0" err="1"/>
              <a:t>ip</a:t>
            </a:r>
            <a:r>
              <a:rPr lang="en-US" altLang="zh-TW" dirty="0"/>
              <a:t>&gt; </a:t>
            </a:r>
            <a:r>
              <a:rPr lang="en-US" altLang="zh-TW" dirty="0" err="1"/>
              <a:t>auth</a:t>
            </a:r>
            <a:r>
              <a:rPr lang="en-US" altLang="zh-TW" dirty="0"/>
              <a:t> &lt;id&gt; &lt;password&gt;</a:t>
            </a:r>
          </a:p>
          <a:p>
            <a:pPr lvl="1"/>
            <a:r>
              <a:rPr lang="en-US" altLang="zh-TW" dirty="0"/>
              <a:t>[Admin]</a:t>
            </a:r>
            <a:r>
              <a:rPr lang="zh-TW" altLang="en-US" dirty="0"/>
              <a:t>刪除</a:t>
            </a:r>
            <a:r>
              <a:rPr lang="en-US" altLang="zh-TW" dirty="0"/>
              <a:t>=&gt;		&lt;</a:t>
            </a:r>
            <a:r>
              <a:rPr lang="en-US" altLang="zh-TW" dirty="0" err="1"/>
              <a:t>ip</a:t>
            </a:r>
            <a:r>
              <a:rPr lang="en-US" altLang="zh-TW" dirty="0"/>
              <a:t>&gt; rem &lt;id&gt; &lt;</a:t>
            </a:r>
            <a:r>
              <a:rPr lang="en-US" altLang="zh-TW" dirty="0" err="1"/>
              <a:t>pwd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[Admin]</a:t>
            </a:r>
            <a:r>
              <a:rPr lang="zh-TW" altLang="en-US" dirty="0"/>
              <a:t>保存資料</a:t>
            </a:r>
            <a:r>
              <a:rPr lang="en-US" altLang="zh-TW" dirty="0"/>
              <a:t>=&gt;	&lt;</a:t>
            </a:r>
            <a:r>
              <a:rPr lang="en-US" altLang="zh-TW" dirty="0" err="1"/>
              <a:t>ip</a:t>
            </a:r>
            <a:r>
              <a:rPr lang="en-US" altLang="zh-TW" dirty="0"/>
              <a:t>&gt; save &lt;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&gt;</a:t>
            </a:r>
          </a:p>
          <a:p>
            <a:pPr marL="231775" lvl="1" indent="0">
              <a:buNone/>
            </a:pPr>
            <a:r>
              <a:rPr lang="en-US" altLang="zh-TW" dirty="0" err="1" smtClean="0"/>
              <a:t>LuMain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)=&gt;</a:t>
            </a: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 err="1"/>
              <a:t>ip</a:t>
            </a:r>
            <a:r>
              <a:rPr lang="en-US" altLang="zh-TW" dirty="0"/>
              <a:t>&gt; &lt;id&gt; login &lt;</a:t>
            </a:r>
            <a:r>
              <a:rPr lang="en-US" altLang="zh-TW" dirty="0" err="1"/>
              <a:t>AuthenticPwd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 smtClean="0"/>
              <a:t>登出</a:t>
            </a:r>
            <a:r>
              <a:rPr lang="en-US" altLang="zh-TW" dirty="0" smtClean="0"/>
              <a:t>=&gt;	</a:t>
            </a:r>
            <a:r>
              <a:rPr lang="en-US" altLang="zh-TW" dirty="0"/>
              <a:t>	&lt;</a:t>
            </a:r>
            <a:r>
              <a:rPr lang="en-US" altLang="zh-TW" dirty="0" err="1"/>
              <a:t>ip</a:t>
            </a:r>
            <a:r>
              <a:rPr lang="en-US" altLang="zh-TW" dirty="0"/>
              <a:t>&gt; &lt;id&gt; logout</a:t>
            </a:r>
          </a:p>
          <a:p>
            <a:pPr lvl="1"/>
            <a:r>
              <a:rPr lang="zh-TW" altLang="en-US" dirty="0" smtClean="0"/>
              <a:t>發送訊</a:t>
            </a:r>
            <a:r>
              <a:rPr lang="zh-TW" altLang="en-US" dirty="0"/>
              <a:t>息</a:t>
            </a:r>
            <a:r>
              <a:rPr lang="en-US" altLang="zh-TW" dirty="0" smtClean="0"/>
              <a:t>=&gt;</a:t>
            </a: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 err="1"/>
              <a:t>ip</a:t>
            </a:r>
            <a:r>
              <a:rPr lang="en-US" altLang="zh-TW" dirty="0"/>
              <a:t>&gt; &lt;id&gt; send &lt;</a:t>
            </a:r>
            <a:r>
              <a:rPr lang="en-US" altLang="zh-TW" dirty="0" err="1" smtClean="0"/>
              <a:t>dstID</a:t>
            </a:r>
            <a:r>
              <a:rPr lang="en-US" altLang="zh-TW" dirty="0"/>
              <a:t>(All-</a:t>
            </a:r>
            <a:r>
              <a:rPr lang="zh-TW" altLang="en-US" dirty="0"/>
              <a:t>全體廣播</a:t>
            </a:r>
            <a:r>
              <a:rPr lang="en-US" altLang="zh-TW" dirty="0" smtClean="0"/>
              <a:t>)&gt; </a:t>
            </a:r>
            <a:r>
              <a:rPr lang="en-US" altLang="zh-TW" dirty="0"/>
              <a:t>&lt;message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取得上線列</a:t>
            </a:r>
            <a:r>
              <a:rPr lang="zh-TW" altLang="en-US" dirty="0"/>
              <a:t>表</a:t>
            </a:r>
            <a:r>
              <a:rPr lang="en-US" altLang="zh-TW" dirty="0" smtClean="0"/>
              <a:t>=&gt;</a:t>
            </a: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 err="1"/>
              <a:t>ip</a:t>
            </a:r>
            <a:r>
              <a:rPr lang="en-US" altLang="zh-TW" dirty="0"/>
              <a:t>&gt; &lt;id&gt;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安全性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組密碼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ServerPasspord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LuAuth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LuMain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加解密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AuthenticPasspord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LuAuth</a:t>
            </a:r>
            <a:r>
              <a:rPr lang="zh-TW" altLang="en-US" dirty="0" smtClean="0"/>
              <a:t>發送登入訊息給</a:t>
            </a:r>
            <a:r>
              <a:rPr lang="en-US" altLang="zh-TW" dirty="0" err="1" smtClean="0"/>
              <a:t>LuMain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AdminPasspord</a:t>
            </a:r>
            <a:r>
              <a:rPr lang="zh-TW" altLang="en-US" dirty="0" smtClean="0"/>
              <a:t>：使用管理員指令</a:t>
            </a:r>
            <a:endParaRPr lang="en-US" altLang="zh-TW" dirty="0" smtClean="0"/>
          </a:p>
          <a:p>
            <a:r>
              <a:rPr lang="zh-TW" altLang="en-US" dirty="0" smtClean="0"/>
              <a:t>加解密方法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目前是用</a:t>
            </a:r>
            <a:r>
              <a:rPr lang="en-US" altLang="zh-TW" dirty="0" err="1" smtClean="0"/>
              <a:t>Xor</a:t>
            </a:r>
            <a:r>
              <a:rPr lang="zh-TW" altLang="en-US" dirty="0" smtClean="0"/>
              <a:t>加密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8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未來擴充方向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開發跨平台版本</a:t>
            </a:r>
            <a:endParaRPr lang="en-US" altLang="zh-TW" dirty="0" smtClean="0"/>
          </a:p>
          <a:p>
            <a:r>
              <a:rPr lang="zh-TW" altLang="en-US" dirty="0" smtClean="0"/>
              <a:t>開發不同語言的版</a:t>
            </a:r>
            <a:r>
              <a:rPr lang="zh-TW" altLang="en-US" dirty="0"/>
              <a:t>本</a:t>
            </a:r>
            <a:endParaRPr lang="en-US" altLang="zh-TW" dirty="0" smtClean="0"/>
          </a:p>
          <a:p>
            <a:r>
              <a:rPr lang="zh-TW" altLang="en-US" dirty="0" smtClean="0"/>
              <a:t>開發</a:t>
            </a:r>
            <a:r>
              <a:rPr lang="en-US" altLang="zh-TW" dirty="0" smtClean="0"/>
              <a:t>TCP</a:t>
            </a:r>
            <a:r>
              <a:rPr lang="zh-TW" altLang="en-US" dirty="0" smtClean="0"/>
              <a:t>通訊協定</a:t>
            </a:r>
            <a:endParaRPr lang="en-US" altLang="zh-TW" dirty="0" smtClean="0"/>
          </a:p>
          <a:p>
            <a:r>
              <a:rPr lang="zh-TW" altLang="en-US" dirty="0" smtClean="0"/>
              <a:t>製成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zh-TW" altLang="en-US" dirty="0" smtClean="0"/>
              <a:t>使用更安全的加密法</a:t>
            </a:r>
            <a:endParaRPr lang="en-US" altLang="zh-TW" dirty="0" smtClean="0"/>
          </a:p>
          <a:p>
            <a:r>
              <a:rPr lang="zh-TW" altLang="en-US" dirty="0" smtClean="0"/>
              <a:t>改善資料庫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/>
              <a:t>討論時間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前</a:t>
            </a:r>
            <a:r>
              <a:rPr lang="zh-TW" altLang="en-US" sz="4400" dirty="0"/>
              <a:t>傳</a:t>
            </a:r>
            <a:endParaRPr lang="zh-TW" sz="4400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LuSer</a:t>
            </a:r>
            <a:r>
              <a:rPr lang="zh-TW" altLang="en-US" dirty="0" smtClean="0"/>
              <a:t>名稱由來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有點心酸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一個具有基本功能的伺服器引擎，能作為開發其他網路程式的雛形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編譯、測試環境及通訊協定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語言：</a:t>
            </a:r>
            <a:r>
              <a:rPr lang="en-US" altLang="zh-TW" dirty="0" smtClean="0"/>
              <a:t>C99</a:t>
            </a:r>
          </a:p>
          <a:p>
            <a:r>
              <a:rPr lang="zh-TW" altLang="en-US" dirty="0" smtClean="0"/>
              <a:t>編譯器：</a:t>
            </a:r>
            <a:r>
              <a:rPr lang="en-US" altLang="zh-TW" dirty="0" err="1" smtClean="0"/>
              <a:t>MinGW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 (32bit)</a:t>
            </a:r>
          </a:p>
          <a:p>
            <a:r>
              <a:rPr lang="zh-TW" altLang="en-US" dirty="0" smtClean="0"/>
              <a:t>測試環境：</a:t>
            </a:r>
            <a:r>
              <a:rPr lang="en-US" altLang="zh-TW" dirty="0" smtClean="0"/>
              <a:t>Windows 7 32bit</a:t>
            </a:r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Windows.h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WinSock2.h</a:t>
            </a:r>
          </a:p>
          <a:p>
            <a:r>
              <a:rPr lang="en-US" altLang="zh-TW" dirty="0" smtClean="0"/>
              <a:t>PORT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5000~5002(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通訊協定：</a:t>
            </a:r>
            <a:r>
              <a:rPr lang="en-US" altLang="zh-TW" dirty="0" smtClean="0"/>
              <a:t>UDP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5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優缺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不侷限特定種類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輕巧簡單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可依需求增刪組件，或改變部署方式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目前只能應用在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可能遺漏訊息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功能不</a:t>
            </a:r>
            <a:r>
              <a:rPr lang="zh-TW" altLang="en-US" dirty="0"/>
              <a:t>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63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973484" y="2060848"/>
            <a:ext cx="2232248" cy="13681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070076" y="4049452"/>
            <a:ext cx="2232248" cy="1368152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LuMain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6791432" y="4049452"/>
            <a:ext cx="2232248" cy="1368152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LuAuth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直線單箭頭接點 7"/>
          <p:cNvCxnSpPr>
            <a:stCxn id="4" idx="5"/>
            <a:endCxn id="6" idx="0"/>
          </p:cNvCxnSpPr>
          <p:nvPr/>
        </p:nvCxnSpPr>
        <p:spPr>
          <a:xfrm>
            <a:off x="6878827" y="3228639"/>
            <a:ext cx="1028729" cy="8208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6670477" y="3328268"/>
            <a:ext cx="936103" cy="7211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5" idx="6"/>
          </p:cNvCxnSpPr>
          <p:nvPr/>
        </p:nvCxnSpPr>
        <p:spPr>
          <a:xfrm flipH="1">
            <a:off x="5302324" y="4733528"/>
            <a:ext cx="148910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5" idx="0"/>
          </p:cNvCxnSpPr>
          <p:nvPr/>
        </p:nvCxnSpPr>
        <p:spPr>
          <a:xfrm flipH="1">
            <a:off x="4186200" y="3228639"/>
            <a:ext cx="1114189" cy="8208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510236" y="3328268"/>
            <a:ext cx="979547" cy="7211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88981" y="3105813"/>
            <a:ext cx="1316525" cy="80690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0" name="直線單箭頭接點 29"/>
          <p:cNvCxnSpPr>
            <a:stCxn id="5" idx="1"/>
            <a:endCxn id="28" idx="5"/>
          </p:cNvCxnSpPr>
          <p:nvPr/>
        </p:nvCxnSpPr>
        <p:spPr>
          <a:xfrm flipH="1" flipV="1">
            <a:off x="2812705" y="3794547"/>
            <a:ext cx="584276" cy="4552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10036" y="3837830"/>
            <a:ext cx="584276" cy="4552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688981" y="5113529"/>
            <a:ext cx="1237079" cy="835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</a:t>
            </a:r>
            <a:endParaRPr lang="zh-TW" altLang="en-US" dirty="0"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8" name="直線單箭頭接點 17"/>
          <p:cNvCxnSpPr>
            <a:endCxn id="5" idx="3"/>
          </p:cNvCxnSpPr>
          <p:nvPr/>
        </p:nvCxnSpPr>
        <p:spPr>
          <a:xfrm flipV="1">
            <a:off x="2926060" y="5217243"/>
            <a:ext cx="470921" cy="299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9088250" y="5085746"/>
            <a:ext cx="1237079" cy="8357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直線單箭頭接點 21"/>
          <p:cNvCxnSpPr>
            <a:stCxn id="29" idx="2"/>
            <a:endCxn id="6" idx="5"/>
          </p:cNvCxnSpPr>
          <p:nvPr/>
        </p:nvCxnSpPr>
        <p:spPr>
          <a:xfrm flipH="1" flipV="1">
            <a:off x="8696775" y="5217243"/>
            <a:ext cx="391475" cy="28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927871" y="3213649"/>
            <a:ext cx="1557836" cy="8135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6" idx="7"/>
            <a:endCxn id="31" idx="3"/>
          </p:cNvCxnSpPr>
          <p:nvPr/>
        </p:nvCxnSpPr>
        <p:spPr>
          <a:xfrm flipV="1">
            <a:off x="8696775" y="3908033"/>
            <a:ext cx="459236" cy="34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1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至少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個執行緒</a:t>
            </a:r>
            <a:endParaRPr lang="en-US" altLang="zh-TW" dirty="0" smtClean="0"/>
          </a:p>
          <a:p>
            <a:r>
              <a:rPr lang="zh-TW" altLang="en-US" dirty="0" smtClean="0"/>
              <a:t>和伺服器相同的加解密方式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金鑰</a:t>
            </a:r>
            <a:endParaRPr lang="en-US" altLang="zh-TW" dirty="0" smtClean="0"/>
          </a:p>
          <a:p>
            <a:r>
              <a:rPr lang="zh-TW" altLang="en-US" dirty="0" smtClean="0"/>
              <a:t>當資料過大時，分配封包</a:t>
            </a:r>
            <a:endParaRPr lang="en-US" altLang="zh-TW" dirty="0" smtClean="0"/>
          </a:p>
          <a:p>
            <a:r>
              <a:rPr lang="zh-TW" altLang="en-US" dirty="0" smtClean="0"/>
              <a:t>在發送的地方會有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交棒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的動作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65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LuAuth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帳號驗證</a:t>
            </a:r>
            <a:endParaRPr lang="en-US" altLang="zh-TW" dirty="0" smtClean="0"/>
          </a:p>
          <a:p>
            <a:r>
              <a:rPr lang="zh-TW" altLang="en-US" dirty="0" smtClean="0"/>
              <a:t>自帶資料庫</a:t>
            </a:r>
            <a:endParaRPr lang="en-US" altLang="zh-TW" dirty="0" smtClean="0"/>
          </a:p>
          <a:p>
            <a:r>
              <a:rPr lang="zh-TW" altLang="en-US" dirty="0" smtClean="0"/>
              <a:t>可和</a:t>
            </a:r>
            <a:r>
              <a:rPr lang="en-US" altLang="zh-TW" dirty="0" err="1" smtClean="0"/>
              <a:t>LuMain</a:t>
            </a:r>
            <a:r>
              <a:rPr lang="zh-TW" altLang="en-US" dirty="0" smtClean="0"/>
              <a:t>分別部署到不同</a:t>
            </a:r>
            <a:r>
              <a:rPr lang="en-US" altLang="zh-TW" dirty="0" smtClean="0"/>
              <a:t>IP</a:t>
            </a:r>
          </a:p>
          <a:p>
            <a:r>
              <a:rPr lang="zh-TW" altLang="en-US" dirty="0" smtClean="0"/>
              <a:t>不一定要使</a:t>
            </a:r>
            <a:r>
              <a:rPr lang="zh-TW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5148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LuMain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轉送訊息</a:t>
            </a:r>
            <a:endParaRPr lang="en-US" altLang="zh-TW" dirty="0" smtClean="0"/>
          </a:p>
          <a:p>
            <a:r>
              <a:rPr lang="zh-TW" altLang="en-US" dirty="0" smtClean="0"/>
              <a:t>密語和廣播模式</a:t>
            </a:r>
            <a:endParaRPr lang="en-US" altLang="zh-TW" dirty="0" smtClean="0"/>
          </a:p>
          <a:p>
            <a:r>
              <a:rPr lang="zh-TW" altLang="en-US" dirty="0" smtClean="0"/>
              <a:t>管理上線列表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數位藍色隧道簡報 (寬螢幕)</Template>
  <TotalTime>0</TotalTime>
  <Words>246</Words>
  <Application>Microsoft Office PowerPoint</Application>
  <PresentationFormat>自訂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Corbel</vt:lpstr>
      <vt:lpstr>Digital Blue Tunnel 16x9</vt:lpstr>
      <vt:lpstr>LuSer-自製Server引擎</vt:lpstr>
      <vt:lpstr>前傳</vt:lpstr>
      <vt:lpstr>編譯、測試環境及通訊協定</vt:lpstr>
      <vt:lpstr>優缺點</vt:lpstr>
      <vt:lpstr>架構</vt:lpstr>
      <vt:lpstr>Demo</vt:lpstr>
      <vt:lpstr>Client</vt:lpstr>
      <vt:lpstr>LuAuth</vt:lpstr>
      <vt:lpstr>LuMain</vt:lpstr>
      <vt:lpstr>指令</vt:lpstr>
      <vt:lpstr>安全性</vt:lpstr>
      <vt:lpstr>未來擴充方向</vt:lpstr>
      <vt:lpstr>討論時間</vt:lpstr>
      <vt:lpstr>結束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2014-05-18T17:15:51Z</dcterms:created>
  <dcterms:modified xsi:type="dcterms:W3CDTF">2014-05-19T11:46:29Z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