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6d9c3613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6d9c3613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6d9c3613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6d9c3613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6d9c3613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6d9c3613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6d9c3613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6d9c3613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6d9c36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6d9c36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6d9c3613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6d9c3613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6d9c3613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6d9c3613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專題簡報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2023/03/08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一些想法和想延續做下去的東西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上週討論時有提到可以設計一個APP或是利於手機瀏覽的網頁，讓民眾在等公車、坐捷運時能透過辨識圖片來賺一點錢。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或許可以設計成一個益智遊戲類的APP，讓民眾在遊玩時也能幫助我們取得資料。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用AI</a:t>
            </a:r>
            <a:r>
              <a:rPr lang="zh-TW"/>
              <a:t>來判斷使用者是否有圈對字，並透過使用者圈的字來取得訓練資料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既然有Google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reCaptcha那為什麼要選擇我們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能</a:t>
            </a:r>
            <a:r>
              <a:rPr lang="zh-TW"/>
              <a:t>更有效的防止機器人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讓使用者在驗證時更容易看懂題目及選項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比Google reCaptcha 更便宜的價格，甚至完全免費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驗證解決方案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現在有很多的驗證碼解決方案(付費)，送請求給API，返回正確解答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2CAPTCHA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Deathbycaptcha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Anticaptcha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自動驗證的工具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NopeCHA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瀏覽器插件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免費版一天可以使用100次，適用於Google reCaptcha、hCaptcha等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需要去思考的部分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怎麼樣的驗證方式不會太過繁瑣導致使用者失去耐心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如何防止</a:t>
            </a:r>
            <a:r>
              <a:rPr lang="zh-TW"/>
              <a:t>NopeCHA這種自動驗證工具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如何取得要大量訓練的圖片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我們需要加強的部分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程式邏輯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圖像識別CAPTCHA是如何運作的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