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10cb9f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10cb9f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10cb9f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910cb9f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10cb9f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910cb9f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10cb9f8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10cb9f8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專題簡報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2023/04/26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想法與方向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