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6" r:id="rId3"/>
    <p:sldId id="305" r:id="rId4"/>
    <p:sldId id="276" r:id="rId5"/>
    <p:sldId id="345" r:id="rId6"/>
    <p:sldId id="349" r:id="rId7"/>
    <p:sldId id="350" r:id="rId8"/>
    <p:sldId id="307" r:id="rId9"/>
    <p:sldId id="360" r:id="rId10"/>
    <p:sldId id="343" r:id="rId11"/>
    <p:sldId id="344" r:id="rId12"/>
    <p:sldId id="348" r:id="rId13"/>
    <p:sldId id="347" r:id="rId14"/>
    <p:sldId id="351" r:id="rId15"/>
    <p:sldId id="354" r:id="rId16"/>
    <p:sldId id="346" r:id="rId17"/>
    <p:sldId id="352" r:id="rId18"/>
    <p:sldId id="355" r:id="rId19"/>
    <p:sldId id="356" r:id="rId20"/>
    <p:sldId id="359" r:id="rId21"/>
    <p:sldId id="361" r:id="rId22"/>
    <p:sldId id="357" r:id="rId23"/>
    <p:sldId id="358" r:id="rId24"/>
    <p:sldId id="34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24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C277C-A60D-446C-A9AA-58FCA3620A3C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127A-16E2-4EF9-A953-1F502DB9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dataset/664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2819400"/>
            <a:ext cx="8062664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報告者：郭翔</a:t>
            </a:r>
            <a:r>
              <a:rPr lang="zh-TW" altLang="en-US" sz="40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宇</a:t>
            </a:r>
            <a:endParaRPr lang="en-US" altLang="zh-TW" sz="4000" b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40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授課教師：馬全德</a:t>
            </a:r>
            <a:endParaRPr lang="en-US" altLang="zh-TW" sz="40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381000"/>
            <a:ext cx="820668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資策會</a:t>
            </a:r>
            <a: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EEIT 107</a:t>
            </a:r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 期中</a:t>
            </a:r>
            <a:r>
              <a:rPr lang="zh-TW" altLang="en-US" sz="4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en-US" altLang="zh-TW" sz="4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fld id="{6A6D966C-937E-4DC5-BE4A-8C30D8F9351F}" type="datetimeFigureOut">
              <a:rPr lang="zh-TW" altLang="en-US" sz="16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l"/>
              <a:t>2019/5/27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7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DAO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片段：新增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10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400"/>
            <a:ext cx="9144000" cy="3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DAO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片段：修改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11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765"/>
            <a:ext cx="9144000" cy="36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DAO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片段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：刪除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12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109811"/>
            <a:ext cx="8867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DAO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片段：查詢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13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237"/>
            <a:ext cx="9144000" cy="38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Controller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14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132"/>
            <a:ext cx="9144000" cy="4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網頁一程式片段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15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76872"/>
            <a:ext cx="908148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網頁一程式片段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16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678"/>
            <a:ext cx="9144000" cy="27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網頁二程式片段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17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9" y="1556792"/>
            <a:ext cx="874823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網頁二程式片段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18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88316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網頁二程式片段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-3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19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564904"/>
            <a:ext cx="906713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開放平臺資料來源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30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受僱員工人數、平均薪資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礦業及土石採取業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按職類別分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https://data.gov.tw/dataset/6648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2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5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javax.sql.DataSource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相關設定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20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2880320" cy="54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javax.sql.DataSource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設定檔內容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21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91010"/>
            <a:ext cx="8964488" cy="38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程式片段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22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896045"/>
            <a:ext cx="9049961" cy="33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程式片段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23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1752" y="1412776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9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</a:t>
            </a:r>
            <a:r>
              <a:rPr lang="en-US" altLang="zh-TW" sz="9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B38595-6BA9-4C88-B896-0593CC5E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B85C40-EDC8-4230-9F0D-275A0B86E1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Demo</a:t>
            </a:r>
            <a:endParaRPr lang="zh-TW" altLang="en-US" sz="9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xmlns="" id="{9E4A2B0F-F0B1-4F81-8617-4475CBD2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974112-D331-4D46-95E8-2A3D0D23514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 建立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table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的指令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A1E3326-BE16-4015-B787-3688FD607F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04" y="1556792"/>
            <a:ext cx="8895260" cy="468052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3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 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CareerSurvey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table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061624C7-C071-439E-97EE-447BC13660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9512" y="1628800"/>
            <a:ext cx="8809180" cy="4176464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4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7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Value Object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class-1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5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5" y="1916832"/>
            <a:ext cx="854850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Value Object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class-2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6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899"/>
            <a:ext cx="9144000" cy="2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Value Object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class-3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7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0728"/>
            <a:ext cx="698199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JDBC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程式片段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：使用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DataSource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8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33445"/>
            <a:ext cx="8964488" cy="25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javax.sql.DataSource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設定檔內容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F974112-D331-4D46-95E8-2A3D0D23514C}" type="slidenum">
              <a:rPr lang="zh-TW" altLang="en-US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algn="r"/>
              <a:t>9</a:t>
            </a:fld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91010"/>
            <a:ext cx="8964488" cy="38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2490</TotalTime>
  <Words>172</Words>
  <Application>Microsoft Office PowerPoint</Application>
  <PresentationFormat>如螢幕大小 (4:3)</PresentationFormat>
  <Paragraphs>55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標楷體</vt:lpstr>
      <vt:lpstr>Calibri</vt:lpstr>
      <vt:lpstr>Georgia</vt:lpstr>
      <vt:lpstr>Times New Roman</vt:lpstr>
      <vt:lpstr>Wingdings</vt:lpstr>
      <vt:lpstr>Wingdings 2</vt:lpstr>
      <vt:lpstr>市鎮</vt:lpstr>
      <vt:lpstr>資策會EEIT 107期 期中專題2</vt:lpstr>
      <vt:lpstr>開放平臺資料來源</vt:lpstr>
      <vt:lpstr>資料庫 建立table的指令</vt:lpstr>
      <vt:lpstr>資料庫 CareerSurvey table 內容 </vt:lpstr>
      <vt:lpstr>Value Object class-1</vt:lpstr>
      <vt:lpstr>Value Object class-2</vt:lpstr>
      <vt:lpstr>Value Object class-3</vt:lpstr>
      <vt:lpstr>JDBC程式片段：使用DataSource</vt:lpstr>
      <vt:lpstr>javax.sql.DataSource設定檔內容</vt:lpstr>
      <vt:lpstr>DAO程式片段：新增</vt:lpstr>
      <vt:lpstr>DAO程式片段：修改</vt:lpstr>
      <vt:lpstr>DAO程式片段：刪除</vt:lpstr>
      <vt:lpstr>DAO程式片段：查詢</vt:lpstr>
      <vt:lpstr>Controller</vt:lpstr>
      <vt:lpstr>網頁一程式片段-1</vt:lpstr>
      <vt:lpstr>網頁一程式片段-2</vt:lpstr>
      <vt:lpstr>網頁二程式片段-1</vt:lpstr>
      <vt:lpstr>網頁二程式片段-2</vt:lpstr>
      <vt:lpstr>網頁二程式片段-3</vt:lpstr>
      <vt:lpstr>javax.sql.DataSource 相關設定</vt:lpstr>
      <vt:lpstr>javax.sql.DataSource設定檔內容</vt:lpstr>
      <vt:lpstr>網頁1的JavaScript程式片段</vt:lpstr>
      <vt:lpstr>網頁的CSS程式片段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運用哈爾特徵法於景深測量之研究</dc:title>
  <dc:creator>acer</dc:creator>
  <cp:lastModifiedBy>Windows 使用者</cp:lastModifiedBy>
  <cp:revision>156</cp:revision>
  <dcterms:created xsi:type="dcterms:W3CDTF">2018-06-07T14:17:25Z</dcterms:created>
  <dcterms:modified xsi:type="dcterms:W3CDTF">2019-05-27T09:19:53Z</dcterms:modified>
</cp:coreProperties>
</file>