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embeddedFontLst>
    <p:embeddedFont>
      <p:font typeface="微软雅黑 Light" panose="020B0502040204020203" charset="-122"/>
      <p:regular r:id="rId17"/>
    </p:embeddedFont>
    <p:embeddedFont>
      <p:font typeface="Calista" panose="02000500000000000000" charset="-122"/>
      <p:regular r:id="rId18"/>
    </p:embeddedFont>
    <p:embeddedFont>
      <p:font typeface="微软雅黑" panose="020B0503020204020204" charset="-122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FF8D41"/>
    <a:srgbClr val="202020"/>
    <a:srgbClr val="323232"/>
    <a:srgbClr val="CC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8500" y="1521460"/>
            <a:ext cx="57156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第一部分：课前准备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9595" y="3324860"/>
            <a:ext cx="575754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第一课：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icro:bit开发板介绍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63140" y="782320"/>
            <a:ext cx="7665085" cy="1845310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      </a:t>
            </a:r>
            <a:r>
              <a:rPr lang="en-US" altLang="zh-CN" sz="24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 </a:t>
            </a:r>
            <a:r>
              <a:rPr lang="zh-CN" altLang="en-US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 是一款由英国著名电视台 BBC（英国广播</a:t>
            </a:r>
            <a:r>
              <a:rPr lang="zh-CN" altLang="en-US" sz="24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电视公司）牵头，由微软、三星、ARM 和英国蓝卡斯特大学等</a:t>
            </a:r>
            <a:r>
              <a:rPr lang="zh-CN" altLang="en-US" sz="24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共同参与开发完成的一款专门面向于青少年编程教育的微型电脑。</a:t>
            </a:r>
            <a:endParaRPr lang="zh-CN" altLang="en-US" sz="240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  <a:p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   </a:t>
            </a:r>
            <a:endParaRPr lang="zh-CN" altLang="en-US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45" y="2741930"/>
            <a:ext cx="6772910" cy="289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d"/>
      </p:transition>
    </mc:Choice>
    <mc:Fallback>
      <p:transition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98520" y="899795"/>
            <a:ext cx="50279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5*5 可编程 LED 矩阵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12" name="图片 11" descr="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85" y="2992713"/>
            <a:ext cx="4228465" cy="3768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44930" y="1800013"/>
            <a:ext cx="9248775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 上面搭载了一个5*5 的的LED 矩阵，可以自定义显</a:t>
            </a:r>
            <a:r>
              <a:rPr lang="zh-CN" altLang="en-US" sz="2800">
                <a:solidFill>
                  <a:srgbClr val="FF33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示数字、英文字母和简单图形。</a:t>
            </a:r>
            <a:endParaRPr lang="zh-CN" altLang="en-US" sz="2800">
              <a:solidFill>
                <a:srgbClr val="FF33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16780" y="900007"/>
            <a:ext cx="2758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可编程按钮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6" name="图片 5" descr="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0" y="2997835"/>
            <a:ext cx="4131310" cy="3339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07640" y="1800013"/>
            <a:ext cx="6229350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 上面搭载了两个可编程的按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键，分为A 键和B 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r"/>
      </p:transition>
    </mc:Choice>
    <mc:Fallback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52950" y="900007"/>
            <a:ext cx="30861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USB</a:t>
            </a:r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数据接口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2065" y="1800013"/>
            <a:ext cx="9627235" cy="138366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Micro：bit 上面的这个口即是负责通过数据线连接电脑，从而向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控制板下载编写好的程序所使用的数据端口，和最常见的安卓</a:t>
            </a:r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手机数据线是一个接口型号。</a:t>
            </a:r>
            <a:endParaRPr lang="zh-CN" altLang="en-US" sz="2800">
              <a:solidFill>
                <a:srgbClr val="92D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 descr="us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85" y="3240024"/>
            <a:ext cx="3972560" cy="332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77765" y="1015365"/>
            <a:ext cx="2237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复位按键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6675" y="1722120"/>
            <a:ext cx="9857740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2">
                    <a:lumMod val="60000"/>
                    <a:lumOff val="4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Micro：bit 上面的这个按钮键就</a:t>
            </a:r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就相当于电脑的重启按钮，按一下就会让开发板里面的程序</a:t>
            </a:r>
            <a:r>
              <a:rPr lang="zh-CN" altLang="en-US" sz="2800">
                <a:solidFill>
                  <a:srgbClr val="FF8D4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从头开始重新运行一次。</a:t>
            </a:r>
            <a:endParaRPr lang="zh-CN" altLang="en-US" sz="2800">
              <a:solidFill>
                <a:srgbClr val="FF8D4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 descr="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95" y="3023870"/>
            <a:ext cx="4076065" cy="340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77765" y="1024890"/>
            <a:ext cx="2237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电池接口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6370" y="1884680"/>
            <a:ext cx="9318625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Micro：bit </a:t>
            </a:r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上面这个接口</a:t>
            </a:r>
            <a:r>
              <a:rPr lang="zh-CN" altLang="en-US" sz="2800">
                <a:solidFill>
                  <a:srgbClr val="CC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为备用的电源接口、但千万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要注意，接口只能接</a:t>
            </a:r>
            <a:r>
              <a:rPr lang="en-US" altLang="zh-CN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3v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的电源。</a:t>
            </a:r>
            <a:endParaRPr lang="zh-CN" altLang="en-US" sz="28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3" name="图片 2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0" y="2990850"/>
            <a:ext cx="4044315" cy="338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77765" y="1054100"/>
            <a:ext cx="2237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蓝牙模块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5425" y="1923415"/>
            <a:ext cx="92024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可以发出蓝牙信号，和手机形</a:t>
            </a:r>
            <a:r>
              <a:rPr lang="zh-CN" altLang="en-US" sz="28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成通讯，从而简单的给</a:t>
            </a:r>
            <a:r>
              <a:rPr lang="en-US" altLang="zh-CN" sz="28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</a:t>
            </a:r>
            <a:r>
              <a:rPr lang="zh-CN" altLang="en-US" sz="28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icro：bit 烧录程序或者建立控制链接。</a:t>
            </a:r>
            <a:endParaRPr lang="zh-CN" altLang="en-US" sz="280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 descr="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05" y="3021330"/>
            <a:ext cx="4161155" cy="348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2940" y="1109345"/>
            <a:ext cx="5785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加速度传感器和电子罗盘</a:t>
            </a:r>
            <a:endParaRPr lang="zh-CN" altLang="en-US" sz="40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0215" y="1958340"/>
            <a:ext cx="8044180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陀螺仪和电子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罗盘是两种比较</a:t>
            </a:r>
            <a:r>
              <a:rPr lang="zh-CN" altLang="en-US" sz="28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精密高端的电子模块</a:t>
            </a:r>
            <a:endParaRPr lang="zh-CN" altLang="en-US" sz="280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 descr="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0" y="2637790"/>
            <a:ext cx="4373245" cy="365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 Light</vt:lpstr>
      <vt:lpstr>Calista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146</cp:revision>
  <dcterms:created xsi:type="dcterms:W3CDTF">2017-08-03T09:01:00Z</dcterms:created>
  <dcterms:modified xsi:type="dcterms:W3CDTF">2018-04-18T07:11:54Z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