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7" r:id="rId3"/>
    <p:sldId id="260" r:id="rId5"/>
    <p:sldId id="265" r:id="rId6"/>
    <p:sldId id="263" r:id="rId7"/>
    <p:sldId id="268" r:id="rId8"/>
    <p:sldId id="269" r:id="rId9"/>
    <p:sldId id="270" r:id="rId10"/>
    <p:sldId id="272" r:id="rId11"/>
  </p:sldIdLst>
  <p:sldSz cx="12192000" cy="6858000"/>
  <p:notesSz cx="6858000" cy="9144000"/>
  <p:embeddedFontLst>
    <p:embeddedFont>
      <p:font typeface="Calista" panose="02000500000000000000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微软雅黑" panose="020B0503020204020204" pitchFamily="34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sta" panose="02000500000000000000" charset="-122"/>
              </a:defRPr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sta" panose="02000500000000000000" charset="-122"/>
              </a:defRPr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sta" panose="02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sta" panose="02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sta" panose="02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sta" panose="02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sta" panose="02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3" name="图片 2" descr="图形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7785" y="46355"/>
            <a:ext cx="2514600" cy="531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879850" y="3334385"/>
            <a:ext cx="443230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第三十四课：蓝牙控制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2360" y="1514475"/>
            <a:ext cx="528129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第三部分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Qbit</a:t>
            </a:r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玩法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课前准备：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2255" y="1242060"/>
            <a:ext cx="3270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我们需要准备以下物品</a:t>
            </a:r>
            <a:endParaRPr lang="zh-CN" altLang="en-US" sz="2400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24545" y="2032635"/>
            <a:ext cx="185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micro usb</a:t>
            </a:r>
            <a:r>
              <a:rPr lang="zh-CN" altLang="en-US" dirty="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数据线</a:t>
            </a:r>
            <a:endParaRPr lang="zh-CN" altLang="en-US" dirty="0">
              <a:solidFill>
                <a:srgbClr val="0070C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9855" y="2571750"/>
            <a:ext cx="2673985" cy="20694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15490" y="209550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智能手机</a:t>
            </a:r>
            <a:endParaRPr lang="zh-CN" altLang="en-US">
              <a:solidFill>
                <a:srgbClr val="FFFF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8" name="图片 7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45" y="2562225"/>
            <a:ext cx="2078990" cy="2078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3225" y="204597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平衡小车</a:t>
            </a:r>
            <a:endParaRPr lang="zh-CN" altLang="en-US" dirty="0">
              <a:solidFill>
                <a:srgbClr val="FFC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pic>
        <p:nvPicPr>
          <p:cNvPr id="6" name="图片 5" descr="IMG_18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85" y="2512695"/>
            <a:ext cx="2303780" cy="2178050"/>
          </a:xfrm>
          <a:prstGeom prst="rect">
            <a:avLst/>
          </a:prstGeom>
          <a:solidFill>
            <a:schemeClr val="bg1"/>
          </a:solidFill>
        </p:spPr>
      </p:pic>
    </p:spTree>
    <p:custDataLst>
      <p:tags r:id="rId4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78910" y="590677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将</a:t>
            </a:r>
            <a:r>
              <a:rPr lang="en-US" altLang="zh-CN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Qbit</a:t>
            </a:r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蓝牙控制程序下载到</a:t>
            </a:r>
            <a:r>
              <a:rPr lang="en-US" altLang="zh-CN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microbit</a:t>
            </a:r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里面</a:t>
            </a:r>
            <a:endParaRPr lang="zh-CN" altLang="en-US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课前准备：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3740" y="158115"/>
            <a:ext cx="5552440" cy="53803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1332230"/>
            <a:ext cx="3627120" cy="1813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课前准备：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51000" y="3233420"/>
            <a:ext cx="338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第一步，打开我们的</a:t>
            </a:r>
            <a:r>
              <a:rPr lang="en-US" altLang="zh-CN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QbitApp</a:t>
            </a:r>
            <a:endParaRPr lang="zh-CN" altLang="en-US">
              <a:solidFill>
                <a:srgbClr val="0070C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70725" y="3371850"/>
            <a:ext cx="281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第二步，点击蓝牙图标</a:t>
            </a:r>
            <a:endParaRPr lang="zh-CN" altLang="en-US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5350" y="433070"/>
            <a:ext cx="307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手机与</a:t>
            </a:r>
            <a:r>
              <a:rPr lang="en-US" altLang="zh-CN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Qbit</a:t>
            </a:r>
            <a:r>
              <a: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进行蓝牙连接</a:t>
            </a:r>
            <a:endParaRPr lang="zh-CN" altLang="en-US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01775" y="5932170"/>
            <a:ext cx="3764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第三步，手动扫描到</a:t>
            </a:r>
            <a:r>
              <a:rPr lang="en-US" altLang="zh-CN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BBC micro:bit</a:t>
            </a:r>
            <a:r>
              <a:rPr lang="zh-CN" altLang="en-US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并连接</a:t>
            </a:r>
            <a:endParaRPr lang="zh-CN" altLang="en-US">
              <a:solidFill>
                <a:srgbClr val="FFC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31585" y="5779770"/>
            <a:ext cx="3764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或者选择自动扫描</a:t>
            </a:r>
            <a:r>
              <a:rPr lang="en-US" altLang="zh-CN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Microbit</a:t>
            </a:r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并自动链接成功。</a:t>
            </a:r>
            <a:endParaRPr lang="zh-CN" altLang="en-US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6020" y="1332230"/>
            <a:ext cx="3627120" cy="18135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534525" y="1332230"/>
            <a:ext cx="285750" cy="2286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55" y="3782060"/>
            <a:ext cx="3626485" cy="181419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55" y="3782060"/>
            <a:ext cx="3626485" cy="18141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操作说明：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322705"/>
            <a:ext cx="6455410" cy="32277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43250" y="1818005"/>
            <a:ext cx="6029325" cy="9715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09365" y="5064125"/>
            <a:ext cx="4573270" cy="3683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图片 中这一部分可以显示超声波，光线强度</a:t>
            </a:r>
            <a:endParaRPr lang="zh-CN" altLang="en-US">
              <a:solidFill>
                <a:srgbClr val="00B05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操作说明：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322705"/>
            <a:ext cx="6455410" cy="32277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81020" y="2943225"/>
            <a:ext cx="1737360" cy="135826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10155" y="4966970"/>
            <a:ext cx="2601595" cy="3683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控制</a:t>
            </a:r>
            <a:r>
              <a:rPr lang="en-US" altLang="zh-CN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Qbit</a:t>
            </a:r>
            <a:r>
              <a:rPr lang="zh-CN" altLang="en-US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前后左右运动</a:t>
            </a:r>
            <a:endParaRPr lang="zh-CN" altLang="en-US">
              <a:solidFill>
                <a:srgbClr val="00B05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55840" y="2943225"/>
            <a:ext cx="1737360" cy="135826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84695" y="4966970"/>
            <a:ext cx="2601595" cy="3683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设置</a:t>
            </a:r>
            <a:r>
              <a:rPr lang="en-US" altLang="zh-CN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Qbit</a:t>
            </a:r>
            <a:r>
              <a:rPr lang="zh-CN" altLang="en-US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上彩灯的颜色</a:t>
            </a:r>
            <a:endParaRPr lang="zh-CN" altLang="en-US">
              <a:solidFill>
                <a:srgbClr val="00B05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操作说明：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322705"/>
            <a:ext cx="6455410" cy="32277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18405" y="2755900"/>
            <a:ext cx="2287905" cy="130048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9145" y="5073650"/>
            <a:ext cx="3014345" cy="3683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Qbit</a:t>
            </a:r>
            <a:r>
              <a:rPr lang="zh-CN" altLang="en-US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上喇叭按钮和彩灯开关</a:t>
            </a:r>
            <a:endParaRPr lang="zh-CN" altLang="en-US">
              <a:solidFill>
                <a:srgbClr val="00B05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操作说明：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322705"/>
            <a:ext cx="6455410" cy="32277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10070" y="1322705"/>
            <a:ext cx="1747520" cy="45910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21710" y="4947285"/>
            <a:ext cx="5135880" cy="3683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Qbit</a:t>
            </a:r>
            <a:r>
              <a:rPr lang="zh-CN" altLang="en-US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电量显示，电量过低时注意及时给电池充电。</a:t>
            </a:r>
            <a:endParaRPr lang="zh-CN" altLang="en-US">
              <a:solidFill>
                <a:srgbClr val="00B05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WPS 演示</Application>
  <PresentationFormat>宽屏</PresentationFormat>
  <Paragraphs>48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Calista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cp</cp:lastModifiedBy>
  <cp:revision>23</cp:revision>
  <dcterms:created xsi:type="dcterms:W3CDTF">2018-03-01T02:03:00Z</dcterms:created>
  <dcterms:modified xsi:type="dcterms:W3CDTF">2018-07-18T08:54:54Z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