
<file path=[Content_Types].xml><?xml version="1.0" encoding="utf-8"?>
<Types xmlns="http://schemas.openxmlformats.org/package/2006/content-types">
  <Default Extension="jpeg" ContentType="image/jpe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3" r:id="rId10"/>
    <p:sldId id="264" r:id="rId11"/>
  </p:sldIdLst>
  <p:sldSz cx="12192000" cy="6858000"/>
  <p:notesSz cx="6858000" cy="9144000"/>
  <p:embeddedFontLst>
    <p:embeddedFont>
      <p:font typeface="Calista" panose="02000500000000000000" charset="-122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微软雅黑" panose="020B0503020204020204" pitchFamily="34" charset="-122"/>
      <p:regular r:id="rId2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sta" panose="02000500000000000000" charset="-122"/>
        <a:ea typeface="Calista" panose="02000500000000000000" charset="-122"/>
        <a:cs typeface="Calista" panose="02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DBD5-FF6F-4F1F-AF78-B518D2CD17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C2A10-E97F-46DF-9873-696D05EB38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tags" Target="../tags/tag3.xml"/><Relationship Id="rId13" Type="http://schemas.openxmlformats.org/officeDocument/2006/relationships/tags" Target="../tags/tag2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5240" y="11430"/>
            <a:ext cx="2422525" cy="5124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sta" panose="02000500000000000000" charset="-122"/>
          <a:ea typeface="Calista" panose="02000500000000000000" charset="-122"/>
          <a:cs typeface="Calista" panose="02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238500" y="1530985"/>
            <a:ext cx="5715635" cy="82994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第一部分：课前准备</a:t>
            </a:r>
            <a:endParaRPr lang="zh-CN" altLang="en-US" sz="48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66265" y="3293745"/>
            <a:ext cx="9234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第四</a:t>
            </a:r>
            <a:r>
              <a:rPr lang="zh-C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课：打开micro bit附带例程的方法</a:t>
            </a:r>
            <a:endParaRPr lang="zh-C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92275" y="697230"/>
            <a:ext cx="8806815" cy="95313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首先我们先回顾一下第二节课</a:t>
            </a:r>
            <a:r>
              <a:rPr lang="zh-CN" altLang="en-US" sz="2800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我们如何打开编程网页</a:t>
            </a:r>
            <a:r>
              <a:rPr lang="en-US" altLang="zh-CN" sz="2800">
                <a:solidFill>
                  <a:srgbClr val="00B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,</a:t>
            </a:r>
            <a:r>
              <a:rPr lang="zh-CN" altLang="en-US" sz="280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然后我们进入了下面的页面。</a:t>
            </a:r>
            <a:endParaRPr lang="zh-CN" altLang="en-US" sz="2800">
              <a:solidFill>
                <a:srgbClr val="FFFF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4150" y="1717040"/>
            <a:ext cx="9284335" cy="49028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647440" y="890270"/>
            <a:ext cx="4537710" cy="52197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点击项目</a:t>
            </a:r>
            <a:r>
              <a:rPr lang="zh-CN" altLang="en-US" sz="2800">
                <a:solidFill>
                  <a:srgbClr val="FF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按钮，打</a:t>
            </a:r>
            <a:r>
              <a:rPr lang="zh-CN" altLang="en-US" sz="28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项目管理</a:t>
            </a:r>
            <a:r>
              <a:rPr lang="zh-CN" altLang="en-US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 </a:t>
            </a:r>
            <a:endParaRPr lang="zh-CN" altLang="en-US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8645" y="1800225"/>
            <a:ext cx="5574665" cy="405828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73625" y="842645"/>
            <a:ext cx="2445385" cy="52197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点击导</a:t>
            </a:r>
            <a:r>
              <a:rPr lang="zh-CN" altLang="en-US" sz="28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入文件</a:t>
            </a:r>
            <a:r>
              <a:rPr lang="zh-CN" altLang="en-US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 </a:t>
            </a:r>
            <a:endParaRPr lang="zh-CN" altLang="en-US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0335" y="1548130"/>
            <a:ext cx="6832600" cy="39528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873625" y="958215"/>
            <a:ext cx="2445385" cy="52197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FFFF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点击选</a:t>
            </a:r>
            <a:r>
              <a:rPr lang="zh-CN" altLang="en-US" sz="2800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择文件</a:t>
            </a:r>
            <a:r>
              <a:rPr lang="zh-CN" altLang="en-US">
                <a:solidFill>
                  <a:srgbClr val="0070C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 </a:t>
            </a:r>
            <a:endParaRPr lang="zh-CN" altLang="en-US">
              <a:solidFill>
                <a:srgbClr val="0070C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5550" y="2147570"/>
            <a:ext cx="7200900" cy="2562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887980" y="803910"/>
            <a:ext cx="6416040" cy="52197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C0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点击我们要打开</a:t>
            </a:r>
            <a:r>
              <a:rPr lang="zh-CN" altLang="en-US" sz="2800">
                <a:solidFill>
                  <a:srgbClr val="00B0F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的项目，然后</a:t>
            </a:r>
            <a:r>
              <a:rPr lang="zh-CN" altLang="en-US" sz="2800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点击打开</a:t>
            </a:r>
            <a:r>
              <a:rPr lang="zh-CN" altLang="en-US">
                <a:solidFill>
                  <a:srgbClr val="7030A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</a:rPr>
              <a:t> </a:t>
            </a:r>
            <a:endParaRPr lang="zh-CN" altLang="en-US">
              <a:solidFill>
                <a:srgbClr val="7030A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7755" y="1505585"/>
            <a:ext cx="7476490" cy="42157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194935" y="813435"/>
            <a:ext cx="1675765" cy="52197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点击</a:t>
            </a:r>
            <a:r>
              <a:rPr lang="zh-CN" altLang="en-US" sz="2800">
                <a:solidFill>
                  <a:srgbClr val="92D05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继续</a:t>
            </a:r>
            <a:endParaRPr lang="zh-CN" altLang="en-US" sz="2800">
              <a:solidFill>
                <a:srgbClr val="92D05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2219325"/>
            <a:ext cx="7085965" cy="2419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797300" y="967740"/>
            <a:ext cx="4596765" cy="52197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800">
                <a:solidFill>
                  <a:srgbClr val="C00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我们的项目</a:t>
            </a:r>
            <a:r>
              <a:rPr lang="zh-CN" altLang="en-US" sz="2800">
                <a:solidFill>
                  <a:srgbClr val="00B0F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就加</a:t>
            </a:r>
            <a:r>
              <a:rPr lang="zh-CN" altLang="en-US" sz="2800">
                <a:solidFill>
                  <a:srgbClr val="FFC000"/>
                </a:solidFill>
                <a:latin typeface="Calista" panose="02000500000000000000" charset="-122"/>
                <a:ea typeface="Calista" panose="02000500000000000000" charset="-122"/>
                <a:cs typeface="Calista" panose="02000500000000000000" charset="-122"/>
                <a:sym typeface="+mn-ea"/>
              </a:rPr>
              <a:t>载成功啦</a:t>
            </a:r>
            <a:endParaRPr lang="zh-CN" altLang="en-US" sz="2800">
              <a:solidFill>
                <a:srgbClr val="FFC000"/>
              </a:solidFill>
              <a:latin typeface="Calista" panose="02000500000000000000" charset="-122"/>
              <a:ea typeface="Calista" panose="02000500000000000000" charset="-122"/>
              <a:cs typeface="Calista" panose="02000500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5530" y="1631315"/>
            <a:ext cx="7521575" cy="44824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WPS 演示</Application>
  <PresentationFormat>宽屏</PresentationFormat>
  <Paragraphs>18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Calista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18</cp:revision>
  <dcterms:created xsi:type="dcterms:W3CDTF">2018-03-01T02:03:00Z</dcterms:created>
  <dcterms:modified xsi:type="dcterms:W3CDTF">2018-05-19T10:09:25Z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