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89" d="100"/>
          <a:sy n="89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D07E36-6789-8048-BDD9-E1AD90AE3E7A}" type="doc">
      <dgm:prSet loTypeId="urn:microsoft.com/office/officeart/2005/8/layout/hierarchy1" loCatId="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4C8FD99-522E-6840-9014-3B6914B9AD09}">
      <dgm:prSet phldrT="[Text]" custT="1"/>
      <dgm:spPr/>
      <dgm:t>
        <a:bodyPr/>
        <a:lstStyle/>
        <a:p>
          <a:r>
            <a:rPr lang="en-US" sz="1000" dirty="0"/>
            <a:t>Admin</a:t>
          </a:r>
        </a:p>
      </dgm:t>
    </dgm:pt>
    <dgm:pt modelId="{84E844CD-227C-1043-AA15-176155C0EDBB}" type="parTrans" cxnId="{34FDCE74-BFB4-F14F-B288-05F8324E5443}">
      <dgm:prSet/>
      <dgm:spPr/>
      <dgm:t>
        <a:bodyPr/>
        <a:lstStyle/>
        <a:p>
          <a:endParaRPr lang="en-US"/>
        </a:p>
      </dgm:t>
    </dgm:pt>
    <dgm:pt modelId="{755AE400-08DA-9041-86B1-DF4DA6C4E154}" type="sibTrans" cxnId="{34FDCE74-BFB4-F14F-B288-05F8324E5443}">
      <dgm:prSet/>
      <dgm:spPr/>
      <dgm:t>
        <a:bodyPr/>
        <a:lstStyle/>
        <a:p>
          <a:endParaRPr lang="en-US"/>
        </a:p>
      </dgm:t>
    </dgm:pt>
    <dgm:pt modelId="{B74996AA-F274-524C-908A-5040CE42E736}">
      <dgm:prSet phldrT="[Text]" custT="1"/>
      <dgm:spPr/>
      <dgm:t>
        <a:bodyPr/>
        <a:lstStyle/>
        <a:p>
          <a:r>
            <a:rPr lang="en-US" sz="1000" dirty="0"/>
            <a:t>Students</a:t>
          </a:r>
        </a:p>
      </dgm:t>
    </dgm:pt>
    <dgm:pt modelId="{701043DB-2989-6446-9BCE-F768257247BC}" type="parTrans" cxnId="{3C50C95C-79D5-D843-8B83-C4555423DCE3}">
      <dgm:prSet/>
      <dgm:spPr/>
      <dgm:t>
        <a:bodyPr/>
        <a:lstStyle/>
        <a:p>
          <a:endParaRPr lang="en-US"/>
        </a:p>
      </dgm:t>
    </dgm:pt>
    <dgm:pt modelId="{B52EDBA0-55C4-F947-815D-CB3EA7B0F8F2}" type="sibTrans" cxnId="{3C50C95C-79D5-D843-8B83-C4555423DCE3}">
      <dgm:prSet/>
      <dgm:spPr/>
      <dgm:t>
        <a:bodyPr/>
        <a:lstStyle/>
        <a:p>
          <a:endParaRPr lang="en-US"/>
        </a:p>
      </dgm:t>
    </dgm:pt>
    <dgm:pt modelId="{8F2D367D-F849-5E4C-96C7-12A5CA68C208}">
      <dgm:prSet phldrT="[Text]" custT="1"/>
      <dgm:spPr/>
      <dgm:t>
        <a:bodyPr/>
        <a:lstStyle/>
        <a:p>
          <a:r>
            <a:rPr lang="en-US" sz="1000" dirty="0"/>
            <a:t>Name</a:t>
          </a:r>
        </a:p>
      </dgm:t>
    </dgm:pt>
    <dgm:pt modelId="{3FC9841B-65FC-744B-8F75-A4AFA232A6E3}" type="parTrans" cxnId="{CE427916-81D6-7843-8908-B142D6B2E6A0}">
      <dgm:prSet/>
      <dgm:spPr/>
      <dgm:t>
        <a:bodyPr/>
        <a:lstStyle/>
        <a:p>
          <a:endParaRPr lang="en-US"/>
        </a:p>
      </dgm:t>
    </dgm:pt>
    <dgm:pt modelId="{C6F414E0-65A8-6848-8F5E-244DCE98548E}" type="sibTrans" cxnId="{CE427916-81D6-7843-8908-B142D6B2E6A0}">
      <dgm:prSet/>
      <dgm:spPr/>
      <dgm:t>
        <a:bodyPr/>
        <a:lstStyle/>
        <a:p>
          <a:endParaRPr lang="en-US"/>
        </a:p>
      </dgm:t>
    </dgm:pt>
    <dgm:pt modelId="{27AE7E7C-87EB-DA4F-86A1-55306F52C7F8}">
      <dgm:prSet phldrT="[Text]" custT="1"/>
      <dgm:spPr/>
      <dgm:t>
        <a:bodyPr/>
        <a:lstStyle/>
        <a:p>
          <a:r>
            <a:rPr lang="en-US" sz="1000" dirty="0"/>
            <a:t>Phone</a:t>
          </a:r>
        </a:p>
      </dgm:t>
    </dgm:pt>
    <dgm:pt modelId="{CB3301AB-9076-D246-AA84-C4F4F6F2C6FD}" type="parTrans" cxnId="{81C6833C-B2A3-1C45-A99A-F265276B3C5D}">
      <dgm:prSet/>
      <dgm:spPr/>
      <dgm:t>
        <a:bodyPr/>
        <a:lstStyle/>
        <a:p>
          <a:endParaRPr lang="en-US"/>
        </a:p>
      </dgm:t>
    </dgm:pt>
    <dgm:pt modelId="{BE0B4621-438B-0C44-BBD5-292A6BCD68D3}" type="sibTrans" cxnId="{81C6833C-B2A3-1C45-A99A-F265276B3C5D}">
      <dgm:prSet/>
      <dgm:spPr/>
      <dgm:t>
        <a:bodyPr/>
        <a:lstStyle/>
        <a:p>
          <a:endParaRPr lang="en-US"/>
        </a:p>
      </dgm:t>
    </dgm:pt>
    <dgm:pt modelId="{EDD0C663-4767-5F40-8CAD-A255A3EF669E}">
      <dgm:prSet phldrT="[Text]" custT="1"/>
      <dgm:spPr/>
      <dgm:t>
        <a:bodyPr/>
        <a:lstStyle/>
        <a:p>
          <a:r>
            <a:rPr lang="en-US" sz="1000" dirty="0"/>
            <a:t>Instructors</a:t>
          </a:r>
        </a:p>
      </dgm:t>
    </dgm:pt>
    <dgm:pt modelId="{687B1ED5-1C4D-C743-9C8F-0709042D8347}" type="parTrans" cxnId="{F34EE447-1A53-FB4C-871F-D2EB6E305B80}">
      <dgm:prSet/>
      <dgm:spPr/>
      <dgm:t>
        <a:bodyPr/>
        <a:lstStyle/>
        <a:p>
          <a:endParaRPr lang="en-US"/>
        </a:p>
      </dgm:t>
    </dgm:pt>
    <dgm:pt modelId="{D09B66C3-BC84-F548-9576-163657E84025}" type="sibTrans" cxnId="{F34EE447-1A53-FB4C-871F-D2EB6E305B80}">
      <dgm:prSet/>
      <dgm:spPr/>
      <dgm:t>
        <a:bodyPr/>
        <a:lstStyle/>
        <a:p>
          <a:endParaRPr lang="en-US"/>
        </a:p>
      </dgm:t>
    </dgm:pt>
    <dgm:pt modelId="{F125C6FE-BB60-8E42-8893-51F34967470D}">
      <dgm:prSet phldrT="[Text]" custT="1"/>
      <dgm:spPr/>
      <dgm:t>
        <a:bodyPr/>
        <a:lstStyle/>
        <a:p>
          <a:r>
            <a:rPr lang="en-US" sz="800" dirty="0"/>
            <a:t>Recommenders</a:t>
          </a:r>
        </a:p>
      </dgm:t>
    </dgm:pt>
    <dgm:pt modelId="{45374028-8021-2A40-89EE-2D4E9809AC21}" type="parTrans" cxnId="{00B6FFBB-22AD-4643-ABF6-2A432FC7789D}">
      <dgm:prSet/>
      <dgm:spPr/>
      <dgm:t>
        <a:bodyPr/>
        <a:lstStyle/>
        <a:p>
          <a:endParaRPr lang="en-US"/>
        </a:p>
      </dgm:t>
    </dgm:pt>
    <dgm:pt modelId="{1044F3C4-9397-1C41-BF56-1AA55AF406EE}" type="sibTrans" cxnId="{00B6FFBB-22AD-4643-ABF6-2A432FC7789D}">
      <dgm:prSet/>
      <dgm:spPr/>
      <dgm:t>
        <a:bodyPr/>
        <a:lstStyle/>
        <a:p>
          <a:endParaRPr lang="en-US"/>
        </a:p>
      </dgm:t>
    </dgm:pt>
    <dgm:pt modelId="{6456966A-E8D8-7E42-A04F-8303508E314A}">
      <dgm:prSet phldrT="[Text]" custT="1"/>
      <dgm:spPr/>
      <dgm:t>
        <a:bodyPr/>
        <a:lstStyle/>
        <a:p>
          <a:r>
            <a:rPr lang="en-US" sz="1000" dirty="0"/>
            <a:t>Free Schedule</a:t>
          </a:r>
        </a:p>
      </dgm:t>
    </dgm:pt>
    <dgm:pt modelId="{A60DA9E4-B848-AC4E-867F-3877A46F9F18}" type="parTrans" cxnId="{12158C9C-CB2E-094B-9DDA-E96513261BB3}">
      <dgm:prSet/>
      <dgm:spPr/>
      <dgm:t>
        <a:bodyPr/>
        <a:lstStyle/>
        <a:p>
          <a:endParaRPr lang="en-US"/>
        </a:p>
      </dgm:t>
    </dgm:pt>
    <dgm:pt modelId="{EC302F20-1244-904B-B2AE-80EADA141507}" type="sibTrans" cxnId="{12158C9C-CB2E-094B-9DDA-E96513261BB3}">
      <dgm:prSet/>
      <dgm:spPr/>
      <dgm:t>
        <a:bodyPr/>
        <a:lstStyle/>
        <a:p>
          <a:endParaRPr lang="en-US"/>
        </a:p>
      </dgm:t>
    </dgm:pt>
    <dgm:pt modelId="{5D0C430B-24B9-0F47-BEDC-9554892F8E6E}">
      <dgm:prSet phldrT="[Text]" custT="1"/>
      <dgm:spPr/>
      <dgm:t>
        <a:bodyPr/>
        <a:lstStyle/>
        <a:p>
          <a:r>
            <a:rPr lang="en-US" sz="1000" dirty="0"/>
            <a:t>Email</a:t>
          </a:r>
        </a:p>
      </dgm:t>
    </dgm:pt>
    <dgm:pt modelId="{BF40DBAD-46BF-694B-97A9-AED6BF19A39C}" type="parTrans" cxnId="{6494A8DF-3975-5E4A-B135-4F38012D2478}">
      <dgm:prSet/>
      <dgm:spPr/>
      <dgm:t>
        <a:bodyPr/>
        <a:lstStyle/>
        <a:p>
          <a:endParaRPr lang="en-US"/>
        </a:p>
      </dgm:t>
    </dgm:pt>
    <dgm:pt modelId="{7037FEE4-DFB5-4A4A-AE3E-B4D39509D365}" type="sibTrans" cxnId="{6494A8DF-3975-5E4A-B135-4F38012D2478}">
      <dgm:prSet/>
      <dgm:spPr/>
      <dgm:t>
        <a:bodyPr/>
        <a:lstStyle/>
        <a:p>
          <a:endParaRPr lang="en-US"/>
        </a:p>
      </dgm:t>
    </dgm:pt>
    <dgm:pt modelId="{4FD0798B-7E2A-6A44-9F2E-BF0F014CFF66}">
      <dgm:prSet phldrT="[Text]" custT="1"/>
      <dgm:spPr/>
      <dgm:t>
        <a:bodyPr/>
        <a:lstStyle/>
        <a:p>
          <a:r>
            <a:rPr lang="en-US" sz="900" dirty="0"/>
            <a:t>Requirements</a:t>
          </a:r>
        </a:p>
      </dgm:t>
    </dgm:pt>
    <dgm:pt modelId="{C980401E-B3F6-4841-875D-0DA3F9483AF3}" type="parTrans" cxnId="{1B761EEC-14E0-E64D-A88D-D354B4BE8A6D}">
      <dgm:prSet/>
      <dgm:spPr/>
      <dgm:t>
        <a:bodyPr/>
        <a:lstStyle/>
        <a:p>
          <a:endParaRPr lang="en-US"/>
        </a:p>
      </dgm:t>
    </dgm:pt>
    <dgm:pt modelId="{70C558BB-6EF7-BD40-879C-C992D1035B0D}" type="sibTrans" cxnId="{1B761EEC-14E0-E64D-A88D-D354B4BE8A6D}">
      <dgm:prSet/>
      <dgm:spPr/>
      <dgm:t>
        <a:bodyPr/>
        <a:lstStyle/>
        <a:p>
          <a:endParaRPr lang="en-US"/>
        </a:p>
      </dgm:t>
    </dgm:pt>
    <dgm:pt modelId="{C379AFAD-01D6-DD4D-88FB-295DFC09C52C}">
      <dgm:prSet custT="1"/>
      <dgm:spPr/>
      <dgm:t>
        <a:bodyPr/>
        <a:lstStyle/>
        <a:p>
          <a:r>
            <a:rPr lang="en-US" sz="1000" dirty="0"/>
            <a:t>CSE Courses</a:t>
          </a:r>
        </a:p>
      </dgm:t>
    </dgm:pt>
    <dgm:pt modelId="{276CABEF-892A-7545-AEF9-6CB0C05F840B}" type="parTrans" cxnId="{706D7DB7-9025-2A47-BC82-D09A59CB6C77}">
      <dgm:prSet/>
      <dgm:spPr/>
      <dgm:t>
        <a:bodyPr/>
        <a:lstStyle/>
        <a:p>
          <a:endParaRPr lang="en-US"/>
        </a:p>
      </dgm:t>
    </dgm:pt>
    <dgm:pt modelId="{69F686B5-34C5-FE41-A933-1B39856280A1}" type="sibTrans" cxnId="{706D7DB7-9025-2A47-BC82-D09A59CB6C77}">
      <dgm:prSet/>
      <dgm:spPr/>
      <dgm:t>
        <a:bodyPr/>
        <a:lstStyle/>
        <a:p>
          <a:endParaRPr lang="en-US"/>
        </a:p>
      </dgm:t>
    </dgm:pt>
    <dgm:pt modelId="{7584CF95-5CF3-6142-841B-9320460F882B}">
      <dgm:prSet custT="1"/>
      <dgm:spPr/>
      <dgm:t>
        <a:bodyPr/>
        <a:lstStyle/>
        <a:p>
          <a:r>
            <a:rPr lang="en-US" sz="1000" dirty="0"/>
            <a:t>Applications</a:t>
          </a:r>
        </a:p>
      </dgm:t>
    </dgm:pt>
    <dgm:pt modelId="{516CD560-EC4C-2A45-866A-6B3AE019DFFA}" type="parTrans" cxnId="{72675FE8-4569-C841-B7EA-B88AF2471262}">
      <dgm:prSet/>
      <dgm:spPr/>
      <dgm:t>
        <a:bodyPr/>
        <a:lstStyle/>
        <a:p>
          <a:endParaRPr lang="en-US"/>
        </a:p>
      </dgm:t>
    </dgm:pt>
    <dgm:pt modelId="{0F58BFCE-DEAD-404C-8D23-54ADB060D716}" type="sibTrans" cxnId="{72675FE8-4569-C841-B7EA-B88AF2471262}">
      <dgm:prSet/>
      <dgm:spPr/>
      <dgm:t>
        <a:bodyPr/>
        <a:lstStyle/>
        <a:p>
          <a:endParaRPr lang="en-US"/>
        </a:p>
      </dgm:t>
    </dgm:pt>
    <dgm:pt modelId="{5A3E2BDD-1FA2-D944-9668-81D2E8CC25B8}">
      <dgm:prSet custT="1"/>
      <dgm:spPr/>
      <dgm:t>
        <a:bodyPr/>
        <a:lstStyle/>
        <a:p>
          <a:r>
            <a:rPr lang="en-US" sz="1000" dirty="0"/>
            <a:t>Graders</a:t>
          </a:r>
        </a:p>
      </dgm:t>
    </dgm:pt>
    <dgm:pt modelId="{1B1CDD45-1D8B-EC45-9368-D2F1635B1B16}" type="parTrans" cxnId="{84A13DBE-60DD-604F-959E-D86B40079F92}">
      <dgm:prSet/>
      <dgm:spPr/>
      <dgm:t>
        <a:bodyPr/>
        <a:lstStyle/>
        <a:p>
          <a:endParaRPr lang="en-US"/>
        </a:p>
      </dgm:t>
    </dgm:pt>
    <dgm:pt modelId="{B0D1A11A-6773-B84B-80FF-788C2D7279CD}" type="sibTrans" cxnId="{84A13DBE-60DD-604F-959E-D86B40079F92}">
      <dgm:prSet/>
      <dgm:spPr/>
      <dgm:t>
        <a:bodyPr/>
        <a:lstStyle/>
        <a:p>
          <a:endParaRPr lang="en-US"/>
        </a:p>
      </dgm:t>
    </dgm:pt>
    <dgm:pt modelId="{549C00CB-F8DC-434A-A086-BB2BAE87BBD7}">
      <dgm:prSet custT="1"/>
      <dgm:spPr/>
      <dgm:t>
        <a:bodyPr/>
        <a:lstStyle/>
        <a:p>
          <a:r>
            <a:rPr lang="en-US" sz="1000" dirty="0"/>
            <a:t>Users</a:t>
          </a:r>
        </a:p>
      </dgm:t>
    </dgm:pt>
    <dgm:pt modelId="{E6FE4AC0-3CDD-7945-87B3-BB4AD834714C}" type="parTrans" cxnId="{29BCB4A2-1ADE-4B4C-AF0B-2139AA397EC7}">
      <dgm:prSet/>
      <dgm:spPr/>
      <dgm:t>
        <a:bodyPr/>
        <a:lstStyle/>
        <a:p>
          <a:endParaRPr lang="en-US"/>
        </a:p>
      </dgm:t>
    </dgm:pt>
    <dgm:pt modelId="{7EEE4A17-9A43-A545-9E1A-8589D732BB47}" type="sibTrans" cxnId="{29BCB4A2-1ADE-4B4C-AF0B-2139AA397EC7}">
      <dgm:prSet/>
      <dgm:spPr/>
      <dgm:t>
        <a:bodyPr/>
        <a:lstStyle/>
        <a:p>
          <a:endParaRPr lang="en-US"/>
        </a:p>
      </dgm:t>
    </dgm:pt>
    <dgm:pt modelId="{86227387-465B-E640-817C-B46086CE34CC}" type="pres">
      <dgm:prSet presAssocID="{66D07E36-6789-8048-BDD9-E1AD90AE3E7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476D9E9-52F8-8746-9F4A-959BC263DACE}" type="pres">
      <dgm:prSet presAssocID="{F4C8FD99-522E-6840-9014-3B6914B9AD09}" presName="hierRoot1" presStyleCnt="0"/>
      <dgm:spPr/>
    </dgm:pt>
    <dgm:pt modelId="{5F5B70AA-EC78-F240-A019-27447958B155}" type="pres">
      <dgm:prSet presAssocID="{F4C8FD99-522E-6840-9014-3B6914B9AD09}" presName="composite" presStyleCnt="0"/>
      <dgm:spPr/>
    </dgm:pt>
    <dgm:pt modelId="{899E58BB-D122-FB45-AAA4-6B9873ED6171}" type="pres">
      <dgm:prSet presAssocID="{F4C8FD99-522E-6840-9014-3B6914B9AD09}" presName="background" presStyleLbl="node0" presStyleIdx="0" presStyleCnt="1"/>
      <dgm:spPr/>
    </dgm:pt>
    <dgm:pt modelId="{27CDE383-CDC9-0A47-80FA-597A92F983C8}" type="pres">
      <dgm:prSet presAssocID="{F4C8FD99-522E-6840-9014-3B6914B9AD09}" presName="text" presStyleLbl="fgAcc0" presStyleIdx="0" presStyleCnt="1">
        <dgm:presLayoutVars>
          <dgm:chPref val="3"/>
        </dgm:presLayoutVars>
      </dgm:prSet>
      <dgm:spPr/>
    </dgm:pt>
    <dgm:pt modelId="{F2A086F0-488A-C044-AE0B-C23E55BD953B}" type="pres">
      <dgm:prSet presAssocID="{F4C8FD99-522E-6840-9014-3B6914B9AD09}" presName="hierChild2" presStyleCnt="0"/>
      <dgm:spPr/>
    </dgm:pt>
    <dgm:pt modelId="{CB96EAE3-2F6B-9946-BC3E-EF88329F784C}" type="pres">
      <dgm:prSet presAssocID="{701043DB-2989-6446-9BCE-F768257247BC}" presName="Name10" presStyleLbl="parChTrans1D2" presStyleIdx="0" presStyleCnt="6"/>
      <dgm:spPr/>
    </dgm:pt>
    <dgm:pt modelId="{27BA9ED8-92DA-4542-B8E7-8CDA16B7909C}" type="pres">
      <dgm:prSet presAssocID="{B74996AA-F274-524C-908A-5040CE42E736}" presName="hierRoot2" presStyleCnt="0"/>
      <dgm:spPr/>
    </dgm:pt>
    <dgm:pt modelId="{05AEE4DF-867A-9847-A1B9-0611A3A12C5F}" type="pres">
      <dgm:prSet presAssocID="{B74996AA-F274-524C-908A-5040CE42E736}" presName="composite2" presStyleCnt="0"/>
      <dgm:spPr/>
    </dgm:pt>
    <dgm:pt modelId="{6057CC6F-8EC1-4C4E-BA26-1CA6FEE0EDE3}" type="pres">
      <dgm:prSet presAssocID="{B74996AA-F274-524C-908A-5040CE42E736}" presName="background2" presStyleLbl="node2" presStyleIdx="0" presStyleCnt="6"/>
      <dgm:spPr/>
    </dgm:pt>
    <dgm:pt modelId="{F656F4FF-1837-1C41-BD52-EFDD029D5B91}" type="pres">
      <dgm:prSet presAssocID="{B74996AA-F274-524C-908A-5040CE42E736}" presName="text2" presStyleLbl="fgAcc2" presStyleIdx="0" presStyleCnt="6">
        <dgm:presLayoutVars>
          <dgm:chPref val="3"/>
        </dgm:presLayoutVars>
      </dgm:prSet>
      <dgm:spPr/>
    </dgm:pt>
    <dgm:pt modelId="{F12D3A54-3139-1142-ACA9-87D579842304}" type="pres">
      <dgm:prSet presAssocID="{B74996AA-F274-524C-908A-5040CE42E736}" presName="hierChild3" presStyleCnt="0"/>
      <dgm:spPr/>
    </dgm:pt>
    <dgm:pt modelId="{6B4B9E47-7560-2B4C-838D-272C6539DA9F}" type="pres">
      <dgm:prSet presAssocID="{3FC9841B-65FC-744B-8F75-A4AFA232A6E3}" presName="Name17" presStyleLbl="parChTrans1D3" presStyleIdx="0" presStyleCnt="6"/>
      <dgm:spPr/>
    </dgm:pt>
    <dgm:pt modelId="{FE49DE8E-CB9C-704E-8461-F0C8A45139EB}" type="pres">
      <dgm:prSet presAssocID="{8F2D367D-F849-5E4C-96C7-12A5CA68C208}" presName="hierRoot3" presStyleCnt="0"/>
      <dgm:spPr/>
    </dgm:pt>
    <dgm:pt modelId="{F882FAD1-C0B4-F04B-A4C2-EAC70DB5FF5C}" type="pres">
      <dgm:prSet presAssocID="{8F2D367D-F849-5E4C-96C7-12A5CA68C208}" presName="composite3" presStyleCnt="0"/>
      <dgm:spPr/>
    </dgm:pt>
    <dgm:pt modelId="{877AF9CE-B026-6841-B4F2-9BE569CC490F}" type="pres">
      <dgm:prSet presAssocID="{8F2D367D-F849-5E4C-96C7-12A5CA68C208}" presName="background3" presStyleLbl="node3" presStyleIdx="0" presStyleCnt="6"/>
      <dgm:spPr/>
    </dgm:pt>
    <dgm:pt modelId="{3D52C891-430C-3D4C-95E4-95801C999DC2}" type="pres">
      <dgm:prSet presAssocID="{8F2D367D-F849-5E4C-96C7-12A5CA68C208}" presName="text3" presStyleLbl="fgAcc3" presStyleIdx="0" presStyleCnt="6">
        <dgm:presLayoutVars>
          <dgm:chPref val="3"/>
        </dgm:presLayoutVars>
      </dgm:prSet>
      <dgm:spPr/>
    </dgm:pt>
    <dgm:pt modelId="{628AD206-4CA2-9A4A-9893-AC9C75AC94EA}" type="pres">
      <dgm:prSet presAssocID="{8F2D367D-F849-5E4C-96C7-12A5CA68C208}" presName="hierChild4" presStyleCnt="0"/>
      <dgm:spPr/>
    </dgm:pt>
    <dgm:pt modelId="{E68D09FB-3FE5-0542-AFFA-749FA085C15E}" type="pres">
      <dgm:prSet presAssocID="{CB3301AB-9076-D246-AA84-C4F4F6F2C6FD}" presName="Name17" presStyleLbl="parChTrans1D3" presStyleIdx="1" presStyleCnt="6"/>
      <dgm:spPr/>
    </dgm:pt>
    <dgm:pt modelId="{A47777D6-2962-754E-A3C7-2BE776C8BCC0}" type="pres">
      <dgm:prSet presAssocID="{27AE7E7C-87EB-DA4F-86A1-55306F52C7F8}" presName="hierRoot3" presStyleCnt="0"/>
      <dgm:spPr/>
    </dgm:pt>
    <dgm:pt modelId="{7BEE172E-E71D-9645-8B31-8D78AC3A1141}" type="pres">
      <dgm:prSet presAssocID="{27AE7E7C-87EB-DA4F-86A1-55306F52C7F8}" presName="composite3" presStyleCnt="0"/>
      <dgm:spPr/>
    </dgm:pt>
    <dgm:pt modelId="{1B4E131E-F73D-F847-8282-53269E7A1430}" type="pres">
      <dgm:prSet presAssocID="{27AE7E7C-87EB-DA4F-86A1-55306F52C7F8}" presName="background3" presStyleLbl="node3" presStyleIdx="1" presStyleCnt="6"/>
      <dgm:spPr/>
    </dgm:pt>
    <dgm:pt modelId="{D83A26F5-F6ED-4446-9FBD-029F5F6B6828}" type="pres">
      <dgm:prSet presAssocID="{27AE7E7C-87EB-DA4F-86A1-55306F52C7F8}" presName="text3" presStyleLbl="fgAcc3" presStyleIdx="1" presStyleCnt="6">
        <dgm:presLayoutVars>
          <dgm:chPref val="3"/>
        </dgm:presLayoutVars>
      </dgm:prSet>
      <dgm:spPr/>
    </dgm:pt>
    <dgm:pt modelId="{4DADCD6B-0857-A44F-AEB2-AC20FA1C6F04}" type="pres">
      <dgm:prSet presAssocID="{27AE7E7C-87EB-DA4F-86A1-55306F52C7F8}" presName="hierChild4" presStyleCnt="0"/>
      <dgm:spPr/>
    </dgm:pt>
    <dgm:pt modelId="{D7A2934E-4305-F649-9B4B-48B6E445E944}" type="pres">
      <dgm:prSet presAssocID="{BF40DBAD-46BF-694B-97A9-AED6BF19A39C}" presName="Name17" presStyleLbl="parChTrans1D3" presStyleIdx="2" presStyleCnt="6"/>
      <dgm:spPr/>
    </dgm:pt>
    <dgm:pt modelId="{09CBC203-4056-E340-8F33-A7A21575F2A4}" type="pres">
      <dgm:prSet presAssocID="{5D0C430B-24B9-0F47-BEDC-9554892F8E6E}" presName="hierRoot3" presStyleCnt="0"/>
      <dgm:spPr/>
    </dgm:pt>
    <dgm:pt modelId="{38322A95-8DEA-B84F-BC61-7AD460F6FE17}" type="pres">
      <dgm:prSet presAssocID="{5D0C430B-24B9-0F47-BEDC-9554892F8E6E}" presName="composite3" presStyleCnt="0"/>
      <dgm:spPr/>
    </dgm:pt>
    <dgm:pt modelId="{6B231F62-46AA-DA41-B650-DC12CB133ABA}" type="pres">
      <dgm:prSet presAssocID="{5D0C430B-24B9-0F47-BEDC-9554892F8E6E}" presName="background3" presStyleLbl="node3" presStyleIdx="2" presStyleCnt="6"/>
      <dgm:spPr/>
    </dgm:pt>
    <dgm:pt modelId="{76001321-3F73-2E44-BB06-C21399BC8944}" type="pres">
      <dgm:prSet presAssocID="{5D0C430B-24B9-0F47-BEDC-9554892F8E6E}" presName="text3" presStyleLbl="fgAcc3" presStyleIdx="2" presStyleCnt="6">
        <dgm:presLayoutVars>
          <dgm:chPref val="3"/>
        </dgm:presLayoutVars>
      </dgm:prSet>
      <dgm:spPr/>
    </dgm:pt>
    <dgm:pt modelId="{0BCE9C47-F283-7D41-92A4-05E9BA0C04F5}" type="pres">
      <dgm:prSet presAssocID="{5D0C430B-24B9-0F47-BEDC-9554892F8E6E}" presName="hierChild4" presStyleCnt="0"/>
      <dgm:spPr/>
    </dgm:pt>
    <dgm:pt modelId="{BC3E60DD-DC93-3340-AB99-4BBBE4F1D595}" type="pres">
      <dgm:prSet presAssocID="{A60DA9E4-B848-AC4E-867F-3877A46F9F18}" presName="Name17" presStyleLbl="parChTrans1D3" presStyleIdx="3" presStyleCnt="6"/>
      <dgm:spPr/>
    </dgm:pt>
    <dgm:pt modelId="{1F012E4B-1EBF-E344-8E35-0A38E6EEC9B1}" type="pres">
      <dgm:prSet presAssocID="{6456966A-E8D8-7E42-A04F-8303508E314A}" presName="hierRoot3" presStyleCnt="0"/>
      <dgm:spPr/>
    </dgm:pt>
    <dgm:pt modelId="{2980A6D6-1B69-4447-AE97-77F4DAEEBB58}" type="pres">
      <dgm:prSet presAssocID="{6456966A-E8D8-7E42-A04F-8303508E314A}" presName="composite3" presStyleCnt="0"/>
      <dgm:spPr/>
    </dgm:pt>
    <dgm:pt modelId="{C7243370-D0E6-3A4A-8F7F-0EC0A8AF1802}" type="pres">
      <dgm:prSet presAssocID="{6456966A-E8D8-7E42-A04F-8303508E314A}" presName="background3" presStyleLbl="node3" presStyleIdx="3" presStyleCnt="6"/>
      <dgm:spPr/>
    </dgm:pt>
    <dgm:pt modelId="{56D88CB0-870B-2646-8734-FE917FD37D8C}" type="pres">
      <dgm:prSet presAssocID="{6456966A-E8D8-7E42-A04F-8303508E314A}" presName="text3" presStyleLbl="fgAcc3" presStyleIdx="3" presStyleCnt="6">
        <dgm:presLayoutVars>
          <dgm:chPref val="3"/>
        </dgm:presLayoutVars>
      </dgm:prSet>
      <dgm:spPr/>
    </dgm:pt>
    <dgm:pt modelId="{74E73869-F188-F141-AA0F-DF1F6766D3DA}" type="pres">
      <dgm:prSet presAssocID="{6456966A-E8D8-7E42-A04F-8303508E314A}" presName="hierChild4" presStyleCnt="0"/>
      <dgm:spPr/>
    </dgm:pt>
    <dgm:pt modelId="{1D8F423A-0537-2D40-907A-998DDB556158}" type="pres">
      <dgm:prSet presAssocID="{687B1ED5-1C4D-C743-9C8F-0709042D8347}" presName="Name10" presStyleLbl="parChTrans1D2" presStyleIdx="1" presStyleCnt="6"/>
      <dgm:spPr/>
    </dgm:pt>
    <dgm:pt modelId="{32E7ED05-08C6-D04D-B8D3-A673856A4D61}" type="pres">
      <dgm:prSet presAssocID="{EDD0C663-4767-5F40-8CAD-A255A3EF669E}" presName="hierRoot2" presStyleCnt="0"/>
      <dgm:spPr/>
    </dgm:pt>
    <dgm:pt modelId="{EC4BC8B5-94A3-C54D-A7DF-C894684E10B0}" type="pres">
      <dgm:prSet presAssocID="{EDD0C663-4767-5F40-8CAD-A255A3EF669E}" presName="composite2" presStyleCnt="0"/>
      <dgm:spPr/>
    </dgm:pt>
    <dgm:pt modelId="{7F677BED-E2B2-9B42-BAA7-6F78064493C2}" type="pres">
      <dgm:prSet presAssocID="{EDD0C663-4767-5F40-8CAD-A255A3EF669E}" presName="background2" presStyleLbl="node2" presStyleIdx="1" presStyleCnt="6"/>
      <dgm:spPr/>
    </dgm:pt>
    <dgm:pt modelId="{C3A6537B-7EAF-6A43-A925-C3B0FCA9DAD7}" type="pres">
      <dgm:prSet presAssocID="{EDD0C663-4767-5F40-8CAD-A255A3EF669E}" presName="text2" presStyleLbl="fgAcc2" presStyleIdx="1" presStyleCnt="6">
        <dgm:presLayoutVars>
          <dgm:chPref val="3"/>
        </dgm:presLayoutVars>
      </dgm:prSet>
      <dgm:spPr/>
    </dgm:pt>
    <dgm:pt modelId="{A47FADE9-36B9-704C-894C-88D733E401E1}" type="pres">
      <dgm:prSet presAssocID="{EDD0C663-4767-5F40-8CAD-A255A3EF669E}" presName="hierChild3" presStyleCnt="0"/>
      <dgm:spPr/>
    </dgm:pt>
    <dgm:pt modelId="{082A2A75-96C9-F947-AE37-3707B59968B3}" type="pres">
      <dgm:prSet presAssocID="{45374028-8021-2A40-89EE-2D4E9809AC21}" presName="Name17" presStyleLbl="parChTrans1D3" presStyleIdx="4" presStyleCnt="6"/>
      <dgm:spPr/>
    </dgm:pt>
    <dgm:pt modelId="{83EDF7F0-1FEF-254A-81EF-4ECE9B57F060}" type="pres">
      <dgm:prSet presAssocID="{F125C6FE-BB60-8E42-8893-51F34967470D}" presName="hierRoot3" presStyleCnt="0"/>
      <dgm:spPr/>
    </dgm:pt>
    <dgm:pt modelId="{49BC7DB7-A16D-C14E-A584-356520334215}" type="pres">
      <dgm:prSet presAssocID="{F125C6FE-BB60-8E42-8893-51F34967470D}" presName="composite3" presStyleCnt="0"/>
      <dgm:spPr/>
    </dgm:pt>
    <dgm:pt modelId="{06783E5C-922A-324E-BC1C-23BE981ECC85}" type="pres">
      <dgm:prSet presAssocID="{F125C6FE-BB60-8E42-8893-51F34967470D}" presName="background3" presStyleLbl="node3" presStyleIdx="4" presStyleCnt="6"/>
      <dgm:spPr/>
    </dgm:pt>
    <dgm:pt modelId="{378CDB7B-CB8D-0646-9A74-B9203B9E065B}" type="pres">
      <dgm:prSet presAssocID="{F125C6FE-BB60-8E42-8893-51F34967470D}" presName="text3" presStyleLbl="fgAcc3" presStyleIdx="4" presStyleCnt="6">
        <dgm:presLayoutVars>
          <dgm:chPref val="3"/>
        </dgm:presLayoutVars>
      </dgm:prSet>
      <dgm:spPr/>
    </dgm:pt>
    <dgm:pt modelId="{4D12F7B1-6AA3-8D4E-B11B-6F558779ED8D}" type="pres">
      <dgm:prSet presAssocID="{F125C6FE-BB60-8E42-8893-51F34967470D}" presName="hierChild4" presStyleCnt="0"/>
      <dgm:spPr/>
    </dgm:pt>
    <dgm:pt modelId="{50CD0D25-38DF-F749-84A7-ECB2217EA534}" type="pres">
      <dgm:prSet presAssocID="{C980401E-B3F6-4841-875D-0DA3F9483AF3}" presName="Name17" presStyleLbl="parChTrans1D3" presStyleIdx="5" presStyleCnt="6"/>
      <dgm:spPr/>
    </dgm:pt>
    <dgm:pt modelId="{F37FB652-12AD-7140-9B61-8772C6935DC6}" type="pres">
      <dgm:prSet presAssocID="{4FD0798B-7E2A-6A44-9F2E-BF0F014CFF66}" presName="hierRoot3" presStyleCnt="0"/>
      <dgm:spPr/>
    </dgm:pt>
    <dgm:pt modelId="{5AB432FB-F03C-9543-B846-5A0E08023B16}" type="pres">
      <dgm:prSet presAssocID="{4FD0798B-7E2A-6A44-9F2E-BF0F014CFF66}" presName="composite3" presStyleCnt="0"/>
      <dgm:spPr/>
    </dgm:pt>
    <dgm:pt modelId="{589619EC-A692-CF40-ACD7-FC8C0C0E763A}" type="pres">
      <dgm:prSet presAssocID="{4FD0798B-7E2A-6A44-9F2E-BF0F014CFF66}" presName="background3" presStyleLbl="node3" presStyleIdx="5" presStyleCnt="6"/>
      <dgm:spPr/>
    </dgm:pt>
    <dgm:pt modelId="{4951D48A-674B-BF4A-94D5-4F16ECF0667E}" type="pres">
      <dgm:prSet presAssocID="{4FD0798B-7E2A-6A44-9F2E-BF0F014CFF66}" presName="text3" presStyleLbl="fgAcc3" presStyleIdx="5" presStyleCnt="6">
        <dgm:presLayoutVars>
          <dgm:chPref val="3"/>
        </dgm:presLayoutVars>
      </dgm:prSet>
      <dgm:spPr/>
    </dgm:pt>
    <dgm:pt modelId="{56752AA1-6F8D-C843-9DA4-BD2E6267FADD}" type="pres">
      <dgm:prSet presAssocID="{4FD0798B-7E2A-6A44-9F2E-BF0F014CFF66}" presName="hierChild4" presStyleCnt="0"/>
      <dgm:spPr/>
    </dgm:pt>
    <dgm:pt modelId="{EA46753F-76D1-1F42-8339-8C8AB5E4105A}" type="pres">
      <dgm:prSet presAssocID="{276CABEF-892A-7545-AEF9-6CB0C05F840B}" presName="Name10" presStyleLbl="parChTrans1D2" presStyleIdx="2" presStyleCnt="6"/>
      <dgm:spPr/>
    </dgm:pt>
    <dgm:pt modelId="{565E4562-9E82-5E43-BF13-28517E809B75}" type="pres">
      <dgm:prSet presAssocID="{C379AFAD-01D6-DD4D-88FB-295DFC09C52C}" presName="hierRoot2" presStyleCnt="0"/>
      <dgm:spPr/>
    </dgm:pt>
    <dgm:pt modelId="{6574F438-281D-E84A-8BAD-6590F4587C3B}" type="pres">
      <dgm:prSet presAssocID="{C379AFAD-01D6-DD4D-88FB-295DFC09C52C}" presName="composite2" presStyleCnt="0"/>
      <dgm:spPr/>
    </dgm:pt>
    <dgm:pt modelId="{EF6A0D64-E9B1-CA49-B40E-1A986E8A3FB4}" type="pres">
      <dgm:prSet presAssocID="{C379AFAD-01D6-DD4D-88FB-295DFC09C52C}" presName="background2" presStyleLbl="node2" presStyleIdx="2" presStyleCnt="6"/>
      <dgm:spPr/>
    </dgm:pt>
    <dgm:pt modelId="{38E48A06-A3EA-0E44-9C29-1333D2D2E058}" type="pres">
      <dgm:prSet presAssocID="{C379AFAD-01D6-DD4D-88FB-295DFC09C52C}" presName="text2" presStyleLbl="fgAcc2" presStyleIdx="2" presStyleCnt="6">
        <dgm:presLayoutVars>
          <dgm:chPref val="3"/>
        </dgm:presLayoutVars>
      </dgm:prSet>
      <dgm:spPr/>
    </dgm:pt>
    <dgm:pt modelId="{A08F03C0-BF3A-5F46-95A3-F6D5B3B47444}" type="pres">
      <dgm:prSet presAssocID="{C379AFAD-01D6-DD4D-88FB-295DFC09C52C}" presName="hierChild3" presStyleCnt="0"/>
      <dgm:spPr/>
    </dgm:pt>
    <dgm:pt modelId="{0DE53631-86E3-F14D-AAAF-97693B59E417}" type="pres">
      <dgm:prSet presAssocID="{516CD560-EC4C-2A45-866A-6B3AE019DFFA}" presName="Name10" presStyleLbl="parChTrans1D2" presStyleIdx="3" presStyleCnt="6"/>
      <dgm:spPr/>
    </dgm:pt>
    <dgm:pt modelId="{9A31E92C-3A7F-6D43-BD3F-BF8FB367017F}" type="pres">
      <dgm:prSet presAssocID="{7584CF95-5CF3-6142-841B-9320460F882B}" presName="hierRoot2" presStyleCnt="0"/>
      <dgm:spPr/>
    </dgm:pt>
    <dgm:pt modelId="{3357370C-E563-8D4B-BE62-9AC3981A0BD1}" type="pres">
      <dgm:prSet presAssocID="{7584CF95-5CF3-6142-841B-9320460F882B}" presName="composite2" presStyleCnt="0"/>
      <dgm:spPr/>
    </dgm:pt>
    <dgm:pt modelId="{BA845DAB-EF41-D14F-A4E4-579A06E90670}" type="pres">
      <dgm:prSet presAssocID="{7584CF95-5CF3-6142-841B-9320460F882B}" presName="background2" presStyleLbl="node2" presStyleIdx="3" presStyleCnt="6"/>
      <dgm:spPr/>
    </dgm:pt>
    <dgm:pt modelId="{1C68D113-E68C-4C46-9EFB-FC3C0F257DC2}" type="pres">
      <dgm:prSet presAssocID="{7584CF95-5CF3-6142-841B-9320460F882B}" presName="text2" presStyleLbl="fgAcc2" presStyleIdx="3" presStyleCnt="6">
        <dgm:presLayoutVars>
          <dgm:chPref val="3"/>
        </dgm:presLayoutVars>
      </dgm:prSet>
      <dgm:spPr/>
    </dgm:pt>
    <dgm:pt modelId="{E7F28419-49E1-5E4D-8D37-3E42762F644A}" type="pres">
      <dgm:prSet presAssocID="{7584CF95-5CF3-6142-841B-9320460F882B}" presName="hierChild3" presStyleCnt="0"/>
      <dgm:spPr/>
    </dgm:pt>
    <dgm:pt modelId="{A8981D7D-82A4-6F47-AE3B-7B95DA0C1C7A}" type="pres">
      <dgm:prSet presAssocID="{1B1CDD45-1D8B-EC45-9368-D2F1635B1B16}" presName="Name10" presStyleLbl="parChTrans1D2" presStyleIdx="4" presStyleCnt="6"/>
      <dgm:spPr/>
    </dgm:pt>
    <dgm:pt modelId="{9BDC3C4B-2A25-874E-BDD0-0DCA1596E6DB}" type="pres">
      <dgm:prSet presAssocID="{5A3E2BDD-1FA2-D944-9668-81D2E8CC25B8}" presName="hierRoot2" presStyleCnt="0"/>
      <dgm:spPr/>
    </dgm:pt>
    <dgm:pt modelId="{8A9B6B0D-AFA4-8947-844C-C709F5188FCC}" type="pres">
      <dgm:prSet presAssocID="{5A3E2BDD-1FA2-D944-9668-81D2E8CC25B8}" presName="composite2" presStyleCnt="0"/>
      <dgm:spPr/>
    </dgm:pt>
    <dgm:pt modelId="{7BE354FF-7046-9B4F-BB34-A0A5B22BD264}" type="pres">
      <dgm:prSet presAssocID="{5A3E2BDD-1FA2-D944-9668-81D2E8CC25B8}" presName="background2" presStyleLbl="node2" presStyleIdx="4" presStyleCnt="6"/>
      <dgm:spPr/>
    </dgm:pt>
    <dgm:pt modelId="{C791F25C-A286-2E47-A3E9-DD903D7834EF}" type="pres">
      <dgm:prSet presAssocID="{5A3E2BDD-1FA2-D944-9668-81D2E8CC25B8}" presName="text2" presStyleLbl="fgAcc2" presStyleIdx="4" presStyleCnt="6">
        <dgm:presLayoutVars>
          <dgm:chPref val="3"/>
        </dgm:presLayoutVars>
      </dgm:prSet>
      <dgm:spPr/>
    </dgm:pt>
    <dgm:pt modelId="{212B3B7A-81AE-B849-97E1-07374F52E7C7}" type="pres">
      <dgm:prSet presAssocID="{5A3E2BDD-1FA2-D944-9668-81D2E8CC25B8}" presName="hierChild3" presStyleCnt="0"/>
      <dgm:spPr/>
    </dgm:pt>
    <dgm:pt modelId="{5655DA9B-E76D-0A4E-8A9C-901DA9264852}" type="pres">
      <dgm:prSet presAssocID="{E6FE4AC0-3CDD-7945-87B3-BB4AD834714C}" presName="Name10" presStyleLbl="parChTrans1D2" presStyleIdx="5" presStyleCnt="6"/>
      <dgm:spPr/>
    </dgm:pt>
    <dgm:pt modelId="{D91B0786-072F-B34E-8E5B-10D93E1F1FB3}" type="pres">
      <dgm:prSet presAssocID="{549C00CB-F8DC-434A-A086-BB2BAE87BBD7}" presName="hierRoot2" presStyleCnt="0"/>
      <dgm:spPr/>
    </dgm:pt>
    <dgm:pt modelId="{BDFF846C-42B6-3D40-B4B0-7CED051E13FE}" type="pres">
      <dgm:prSet presAssocID="{549C00CB-F8DC-434A-A086-BB2BAE87BBD7}" presName="composite2" presStyleCnt="0"/>
      <dgm:spPr/>
    </dgm:pt>
    <dgm:pt modelId="{143FDA01-685E-974A-AF37-B0D89923CCD8}" type="pres">
      <dgm:prSet presAssocID="{549C00CB-F8DC-434A-A086-BB2BAE87BBD7}" presName="background2" presStyleLbl="node2" presStyleIdx="5" presStyleCnt="6"/>
      <dgm:spPr/>
    </dgm:pt>
    <dgm:pt modelId="{513A3F8E-8D12-ED4A-A4E7-1311011C1196}" type="pres">
      <dgm:prSet presAssocID="{549C00CB-F8DC-434A-A086-BB2BAE87BBD7}" presName="text2" presStyleLbl="fgAcc2" presStyleIdx="5" presStyleCnt="6">
        <dgm:presLayoutVars>
          <dgm:chPref val="3"/>
        </dgm:presLayoutVars>
      </dgm:prSet>
      <dgm:spPr/>
    </dgm:pt>
    <dgm:pt modelId="{821AE8EE-1B3C-FA4D-9499-1D16F28BF1C3}" type="pres">
      <dgm:prSet presAssocID="{549C00CB-F8DC-434A-A086-BB2BAE87BBD7}" presName="hierChild3" presStyleCnt="0"/>
      <dgm:spPr/>
    </dgm:pt>
  </dgm:ptLst>
  <dgm:cxnLst>
    <dgm:cxn modelId="{7E6E8602-CE0E-DA4D-9F1F-FA0C9945B926}" type="presOf" srcId="{3FC9841B-65FC-744B-8F75-A4AFA232A6E3}" destId="{6B4B9E47-7560-2B4C-838D-272C6539DA9F}" srcOrd="0" destOrd="0" presId="urn:microsoft.com/office/officeart/2005/8/layout/hierarchy1"/>
    <dgm:cxn modelId="{DB062010-4B88-2D47-A38D-4EDC80F58554}" type="presOf" srcId="{5D0C430B-24B9-0F47-BEDC-9554892F8E6E}" destId="{76001321-3F73-2E44-BB06-C21399BC8944}" srcOrd="0" destOrd="0" presId="urn:microsoft.com/office/officeart/2005/8/layout/hierarchy1"/>
    <dgm:cxn modelId="{CE427916-81D6-7843-8908-B142D6B2E6A0}" srcId="{B74996AA-F274-524C-908A-5040CE42E736}" destId="{8F2D367D-F849-5E4C-96C7-12A5CA68C208}" srcOrd="0" destOrd="0" parTransId="{3FC9841B-65FC-744B-8F75-A4AFA232A6E3}" sibTransId="{C6F414E0-65A8-6848-8F5E-244DCE98548E}"/>
    <dgm:cxn modelId="{93B8C324-AC34-464D-BA10-E7FC917671DF}" type="presOf" srcId="{7584CF95-5CF3-6142-841B-9320460F882B}" destId="{1C68D113-E68C-4C46-9EFB-FC3C0F257DC2}" srcOrd="0" destOrd="0" presId="urn:microsoft.com/office/officeart/2005/8/layout/hierarchy1"/>
    <dgm:cxn modelId="{6C81CB29-9588-3246-B6AA-72ED4DAE4548}" type="presOf" srcId="{701043DB-2989-6446-9BCE-F768257247BC}" destId="{CB96EAE3-2F6B-9946-BC3E-EF88329F784C}" srcOrd="0" destOrd="0" presId="urn:microsoft.com/office/officeart/2005/8/layout/hierarchy1"/>
    <dgm:cxn modelId="{D847612E-F284-E542-8A86-8CF248AD022F}" type="presOf" srcId="{45374028-8021-2A40-89EE-2D4E9809AC21}" destId="{082A2A75-96C9-F947-AE37-3707B59968B3}" srcOrd="0" destOrd="0" presId="urn:microsoft.com/office/officeart/2005/8/layout/hierarchy1"/>
    <dgm:cxn modelId="{81C6833C-B2A3-1C45-A99A-F265276B3C5D}" srcId="{B74996AA-F274-524C-908A-5040CE42E736}" destId="{27AE7E7C-87EB-DA4F-86A1-55306F52C7F8}" srcOrd="1" destOrd="0" parTransId="{CB3301AB-9076-D246-AA84-C4F4F6F2C6FD}" sibTransId="{BE0B4621-438B-0C44-BBD5-292A6BCD68D3}"/>
    <dgm:cxn modelId="{F34EE447-1A53-FB4C-871F-D2EB6E305B80}" srcId="{F4C8FD99-522E-6840-9014-3B6914B9AD09}" destId="{EDD0C663-4767-5F40-8CAD-A255A3EF669E}" srcOrd="1" destOrd="0" parTransId="{687B1ED5-1C4D-C743-9C8F-0709042D8347}" sibTransId="{D09B66C3-BC84-F548-9576-163657E84025}"/>
    <dgm:cxn modelId="{8E02384B-EEC4-904B-BD62-E65B7909A963}" type="presOf" srcId="{F4C8FD99-522E-6840-9014-3B6914B9AD09}" destId="{27CDE383-CDC9-0A47-80FA-597A92F983C8}" srcOrd="0" destOrd="0" presId="urn:microsoft.com/office/officeart/2005/8/layout/hierarchy1"/>
    <dgm:cxn modelId="{A5B9E056-1426-564E-B0FD-9A029C435A84}" type="presOf" srcId="{5A3E2BDD-1FA2-D944-9668-81D2E8CC25B8}" destId="{C791F25C-A286-2E47-A3E9-DD903D7834EF}" srcOrd="0" destOrd="0" presId="urn:microsoft.com/office/officeart/2005/8/layout/hierarchy1"/>
    <dgm:cxn modelId="{3C50C95C-79D5-D843-8B83-C4555423DCE3}" srcId="{F4C8FD99-522E-6840-9014-3B6914B9AD09}" destId="{B74996AA-F274-524C-908A-5040CE42E736}" srcOrd="0" destOrd="0" parTransId="{701043DB-2989-6446-9BCE-F768257247BC}" sibTransId="{B52EDBA0-55C4-F947-815D-CB3EA7B0F8F2}"/>
    <dgm:cxn modelId="{87794172-5E20-CE43-9F7E-527588D01AA6}" type="presOf" srcId="{66D07E36-6789-8048-BDD9-E1AD90AE3E7A}" destId="{86227387-465B-E640-817C-B46086CE34CC}" srcOrd="0" destOrd="0" presId="urn:microsoft.com/office/officeart/2005/8/layout/hierarchy1"/>
    <dgm:cxn modelId="{34FDCE74-BFB4-F14F-B288-05F8324E5443}" srcId="{66D07E36-6789-8048-BDD9-E1AD90AE3E7A}" destId="{F4C8FD99-522E-6840-9014-3B6914B9AD09}" srcOrd="0" destOrd="0" parTransId="{84E844CD-227C-1043-AA15-176155C0EDBB}" sibTransId="{755AE400-08DA-9041-86B1-DF4DA6C4E154}"/>
    <dgm:cxn modelId="{B5CE9C75-520D-BB47-996A-515F2FE902C4}" type="presOf" srcId="{516CD560-EC4C-2A45-866A-6B3AE019DFFA}" destId="{0DE53631-86E3-F14D-AAAF-97693B59E417}" srcOrd="0" destOrd="0" presId="urn:microsoft.com/office/officeart/2005/8/layout/hierarchy1"/>
    <dgm:cxn modelId="{6DFF1F76-4C03-4346-8878-A2B33C6141AE}" type="presOf" srcId="{27AE7E7C-87EB-DA4F-86A1-55306F52C7F8}" destId="{D83A26F5-F6ED-4446-9FBD-029F5F6B6828}" srcOrd="0" destOrd="0" presId="urn:microsoft.com/office/officeart/2005/8/layout/hierarchy1"/>
    <dgm:cxn modelId="{0BF79B76-E444-2146-A511-BF9A85BA8266}" type="presOf" srcId="{C379AFAD-01D6-DD4D-88FB-295DFC09C52C}" destId="{38E48A06-A3EA-0E44-9C29-1333D2D2E058}" srcOrd="0" destOrd="0" presId="urn:microsoft.com/office/officeart/2005/8/layout/hierarchy1"/>
    <dgm:cxn modelId="{146E477B-78BD-9841-B651-FD168D7C1126}" type="presOf" srcId="{6456966A-E8D8-7E42-A04F-8303508E314A}" destId="{56D88CB0-870B-2646-8734-FE917FD37D8C}" srcOrd="0" destOrd="0" presId="urn:microsoft.com/office/officeart/2005/8/layout/hierarchy1"/>
    <dgm:cxn modelId="{8731FE85-7403-1344-91E5-B0B113C40987}" type="presOf" srcId="{687B1ED5-1C4D-C743-9C8F-0709042D8347}" destId="{1D8F423A-0537-2D40-907A-998DDB556158}" srcOrd="0" destOrd="0" presId="urn:microsoft.com/office/officeart/2005/8/layout/hierarchy1"/>
    <dgm:cxn modelId="{9F877987-8F6A-6141-B04B-539431828B59}" type="presOf" srcId="{EDD0C663-4767-5F40-8CAD-A255A3EF669E}" destId="{C3A6537B-7EAF-6A43-A925-C3B0FCA9DAD7}" srcOrd="0" destOrd="0" presId="urn:microsoft.com/office/officeart/2005/8/layout/hierarchy1"/>
    <dgm:cxn modelId="{88C37987-DEA9-194E-BDC7-3330EFB8AB72}" type="presOf" srcId="{A60DA9E4-B848-AC4E-867F-3877A46F9F18}" destId="{BC3E60DD-DC93-3340-AB99-4BBBE4F1D595}" srcOrd="0" destOrd="0" presId="urn:microsoft.com/office/officeart/2005/8/layout/hierarchy1"/>
    <dgm:cxn modelId="{0A109B8D-5D96-B74F-A5F0-298980E752FA}" type="presOf" srcId="{E6FE4AC0-3CDD-7945-87B3-BB4AD834714C}" destId="{5655DA9B-E76D-0A4E-8A9C-901DA9264852}" srcOrd="0" destOrd="0" presId="urn:microsoft.com/office/officeart/2005/8/layout/hierarchy1"/>
    <dgm:cxn modelId="{9B5E6893-0040-8B4A-9D85-E3BB525BD911}" type="presOf" srcId="{BF40DBAD-46BF-694B-97A9-AED6BF19A39C}" destId="{D7A2934E-4305-F649-9B4B-48B6E445E944}" srcOrd="0" destOrd="0" presId="urn:microsoft.com/office/officeart/2005/8/layout/hierarchy1"/>
    <dgm:cxn modelId="{8F1CC498-C4FF-094D-B66B-010D0C14D4C0}" type="presOf" srcId="{4FD0798B-7E2A-6A44-9F2E-BF0F014CFF66}" destId="{4951D48A-674B-BF4A-94D5-4F16ECF0667E}" srcOrd="0" destOrd="0" presId="urn:microsoft.com/office/officeart/2005/8/layout/hierarchy1"/>
    <dgm:cxn modelId="{12158C9C-CB2E-094B-9DDA-E96513261BB3}" srcId="{B74996AA-F274-524C-908A-5040CE42E736}" destId="{6456966A-E8D8-7E42-A04F-8303508E314A}" srcOrd="3" destOrd="0" parTransId="{A60DA9E4-B848-AC4E-867F-3877A46F9F18}" sibTransId="{EC302F20-1244-904B-B2AE-80EADA141507}"/>
    <dgm:cxn modelId="{29BCB4A2-1ADE-4B4C-AF0B-2139AA397EC7}" srcId="{F4C8FD99-522E-6840-9014-3B6914B9AD09}" destId="{549C00CB-F8DC-434A-A086-BB2BAE87BBD7}" srcOrd="5" destOrd="0" parTransId="{E6FE4AC0-3CDD-7945-87B3-BB4AD834714C}" sibTransId="{7EEE4A17-9A43-A545-9E1A-8589D732BB47}"/>
    <dgm:cxn modelId="{D041E1A7-E5F8-D147-BAC6-4CA147AF7260}" type="presOf" srcId="{C980401E-B3F6-4841-875D-0DA3F9483AF3}" destId="{50CD0D25-38DF-F749-84A7-ECB2217EA534}" srcOrd="0" destOrd="0" presId="urn:microsoft.com/office/officeart/2005/8/layout/hierarchy1"/>
    <dgm:cxn modelId="{4DE41DB4-B8A8-E147-8719-9E4F67D81779}" type="presOf" srcId="{276CABEF-892A-7545-AEF9-6CB0C05F840B}" destId="{EA46753F-76D1-1F42-8339-8C8AB5E4105A}" srcOrd="0" destOrd="0" presId="urn:microsoft.com/office/officeart/2005/8/layout/hierarchy1"/>
    <dgm:cxn modelId="{706D7DB7-9025-2A47-BC82-D09A59CB6C77}" srcId="{F4C8FD99-522E-6840-9014-3B6914B9AD09}" destId="{C379AFAD-01D6-DD4D-88FB-295DFC09C52C}" srcOrd="2" destOrd="0" parTransId="{276CABEF-892A-7545-AEF9-6CB0C05F840B}" sibTransId="{69F686B5-34C5-FE41-A933-1B39856280A1}"/>
    <dgm:cxn modelId="{A2B46EBA-97C4-474A-AB6E-2C9A3653BF6C}" type="presOf" srcId="{F125C6FE-BB60-8E42-8893-51F34967470D}" destId="{378CDB7B-CB8D-0646-9A74-B9203B9E065B}" srcOrd="0" destOrd="0" presId="urn:microsoft.com/office/officeart/2005/8/layout/hierarchy1"/>
    <dgm:cxn modelId="{00B6FFBB-22AD-4643-ABF6-2A432FC7789D}" srcId="{EDD0C663-4767-5F40-8CAD-A255A3EF669E}" destId="{F125C6FE-BB60-8E42-8893-51F34967470D}" srcOrd="0" destOrd="0" parTransId="{45374028-8021-2A40-89EE-2D4E9809AC21}" sibTransId="{1044F3C4-9397-1C41-BF56-1AA55AF406EE}"/>
    <dgm:cxn modelId="{994835BC-0D33-1946-B234-0721CE85FA6B}" type="presOf" srcId="{8F2D367D-F849-5E4C-96C7-12A5CA68C208}" destId="{3D52C891-430C-3D4C-95E4-95801C999DC2}" srcOrd="0" destOrd="0" presId="urn:microsoft.com/office/officeart/2005/8/layout/hierarchy1"/>
    <dgm:cxn modelId="{118D49BD-ECB8-B142-A539-E35EC35E26B7}" type="presOf" srcId="{1B1CDD45-1D8B-EC45-9368-D2F1635B1B16}" destId="{A8981D7D-82A4-6F47-AE3B-7B95DA0C1C7A}" srcOrd="0" destOrd="0" presId="urn:microsoft.com/office/officeart/2005/8/layout/hierarchy1"/>
    <dgm:cxn modelId="{84A13DBE-60DD-604F-959E-D86B40079F92}" srcId="{F4C8FD99-522E-6840-9014-3B6914B9AD09}" destId="{5A3E2BDD-1FA2-D944-9668-81D2E8CC25B8}" srcOrd="4" destOrd="0" parTransId="{1B1CDD45-1D8B-EC45-9368-D2F1635B1B16}" sibTransId="{B0D1A11A-6773-B84B-80FF-788C2D7279CD}"/>
    <dgm:cxn modelId="{DEDC44C9-35DB-F046-8930-C33E8371D11D}" type="presOf" srcId="{549C00CB-F8DC-434A-A086-BB2BAE87BBD7}" destId="{513A3F8E-8D12-ED4A-A4E7-1311011C1196}" srcOrd="0" destOrd="0" presId="urn:microsoft.com/office/officeart/2005/8/layout/hierarchy1"/>
    <dgm:cxn modelId="{B63859CA-48B8-1E45-B268-C036B4F162E8}" type="presOf" srcId="{B74996AA-F274-524C-908A-5040CE42E736}" destId="{F656F4FF-1837-1C41-BD52-EFDD029D5B91}" srcOrd="0" destOrd="0" presId="urn:microsoft.com/office/officeart/2005/8/layout/hierarchy1"/>
    <dgm:cxn modelId="{6494A8DF-3975-5E4A-B135-4F38012D2478}" srcId="{B74996AA-F274-524C-908A-5040CE42E736}" destId="{5D0C430B-24B9-0F47-BEDC-9554892F8E6E}" srcOrd="2" destOrd="0" parTransId="{BF40DBAD-46BF-694B-97A9-AED6BF19A39C}" sibTransId="{7037FEE4-DFB5-4A4A-AE3E-B4D39509D365}"/>
    <dgm:cxn modelId="{DC4FCDE3-7FA8-2141-ABD7-92ED10F90007}" type="presOf" srcId="{CB3301AB-9076-D246-AA84-C4F4F6F2C6FD}" destId="{E68D09FB-3FE5-0542-AFFA-749FA085C15E}" srcOrd="0" destOrd="0" presId="urn:microsoft.com/office/officeart/2005/8/layout/hierarchy1"/>
    <dgm:cxn modelId="{72675FE8-4569-C841-B7EA-B88AF2471262}" srcId="{F4C8FD99-522E-6840-9014-3B6914B9AD09}" destId="{7584CF95-5CF3-6142-841B-9320460F882B}" srcOrd="3" destOrd="0" parTransId="{516CD560-EC4C-2A45-866A-6B3AE019DFFA}" sibTransId="{0F58BFCE-DEAD-404C-8D23-54ADB060D716}"/>
    <dgm:cxn modelId="{1B761EEC-14E0-E64D-A88D-D354B4BE8A6D}" srcId="{EDD0C663-4767-5F40-8CAD-A255A3EF669E}" destId="{4FD0798B-7E2A-6A44-9F2E-BF0F014CFF66}" srcOrd="1" destOrd="0" parTransId="{C980401E-B3F6-4841-875D-0DA3F9483AF3}" sibTransId="{70C558BB-6EF7-BD40-879C-C992D1035B0D}"/>
    <dgm:cxn modelId="{61196775-6C51-454F-A652-2A53C3D90DAE}" type="presParOf" srcId="{86227387-465B-E640-817C-B46086CE34CC}" destId="{4476D9E9-52F8-8746-9F4A-959BC263DACE}" srcOrd="0" destOrd="0" presId="urn:microsoft.com/office/officeart/2005/8/layout/hierarchy1"/>
    <dgm:cxn modelId="{29EAC41E-0F12-894A-9BED-4764B430027E}" type="presParOf" srcId="{4476D9E9-52F8-8746-9F4A-959BC263DACE}" destId="{5F5B70AA-EC78-F240-A019-27447958B155}" srcOrd="0" destOrd="0" presId="urn:microsoft.com/office/officeart/2005/8/layout/hierarchy1"/>
    <dgm:cxn modelId="{2D6862ED-11CC-804E-9C4E-689A5CC61B0F}" type="presParOf" srcId="{5F5B70AA-EC78-F240-A019-27447958B155}" destId="{899E58BB-D122-FB45-AAA4-6B9873ED6171}" srcOrd="0" destOrd="0" presId="urn:microsoft.com/office/officeart/2005/8/layout/hierarchy1"/>
    <dgm:cxn modelId="{00DDF074-3418-1549-9E09-AFB31D330FC0}" type="presParOf" srcId="{5F5B70AA-EC78-F240-A019-27447958B155}" destId="{27CDE383-CDC9-0A47-80FA-597A92F983C8}" srcOrd="1" destOrd="0" presId="urn:microsoft.com/office/officeart/2005/8/layout/hierarchy1"/>
    <dgm:cxn modelId="{07127974-3AFE-344D-B4AF-00ACD02CB093}" type="presParOf" srcId="{4476D9E9-52F8-8746-9F4A-959BC263DACE}" destId="{F2A086F0-488A-C044-AE0B-C23E55BD953B}" srcOrd="1" destOrd="0" presId="urn:microsoft.com/office/officeart/2005/8/layout/hierarchy1"/>
    <dgm:cxn modelId="{41DA3180-27CA-234D-BC3A-4DC2D63C85B4}" type="presParOf" srcId="{F2A086F0-488A-C044-AE0B-C23E55BD953B}" destId="{CB96EAE3-2F6B-9946-BC3E-EF88329F784C}" srcOrd="0" destOrd="0" presId="urn:microsoft.com/office/officeart/2005/8/layout/hierarchy1"/>
    <dgm:cxn modelId="{376987FC-308C-B64B-9517-DC08AF9E1A37}" type="presParOf" srcId="{F2A086F0-488A-C044-AE0B-C23E55BD953B}" destId="{27BA9ED8-92DA-4542-B8E7-8CDA16B7909C}" srcOrd="1" destOrd="0" presId="urn:microsoft.com/office/officeart/2005/8/layout/hierarchy1"/>
    <dgm:cxn modelId="{1A5222DE-8213-A840-9AC8-3E89830FAE60}" type="presParOf" srcId="{27BA9ED8-92DA-4542-B8E7-8CDA16B7909C}" destId="{05AEE4DF-867A-9847-A1B9-0611A3A12C5F}" srcOrd="0" destOrd="0" presId="urn:microsoft.com/office/officeart/2005/8/layout/hierarchy1"/>
    <dgm:cxn modelId="{8C26B7E8-7939-C74C-81B2-4FE9E63C39BA}" type="presParOf" srcId="{05AEE4DF-867A-9847-A1B9-0611A3A12C5F}" destId="{6057CC6F-8EC1-4C4E-BA26-1CA6FEE0EDE3}" srcOrd="0" destOrd="0" presId="urn:microsoft.com/office/officeart/2005/8/layout/hierarchy1"/>
    <dgm:cxn modelId="{F13EF098-475C-2442-B6B6-328095009642}" type="presParOf" srcId="{05AEE4DF-867A-9847-A1B9-0611A3A12C5F}" destId="{F656F4FF-1837-1C41-BD52-EFDD029D5B91}" srcOrd="1" destOrd="0" presId="urn:microsoft.com/office/officeart/2005/8/layout/hierarchy1"/>
    <dgm:cxn modelId="{0EC1E57C-3436-FC4F-B868-5701F40CF598}" type="presParOf" srcId="{27BA9ED8-92DA-4542-B8E7-8CDA16B7909C}" destId="{F12D3A54-3139-1142-ACA9-87D579842304}" srcOrd="1" destOrd="0" presId="urn:microsoft.com/office/officeart/2005/8/layout/hierarchy1"/>
    <dgm:cxn modelId="{14F4ED40-37D0-184F-B593-B81CAA84C2E5}" type="presParOf" srcId="{F12D3A54-3139-1142-ACA9-87D579842304}" destId="{6B4B9E47-7560-2B4C-838D-272C6539DA9F}" srcOrd="0" destOrd="0" presId="urn:microsoft.com/office/officeart/2005/8/layout/hierarchy1"/>
    <dgm:cxn modelId="{9E80EAA4-6357-5E43-9A09-6BFD921F0B6A}" type="presParOf" srcId="{F12D3A54-3139-1142-ACA9-87D579842304}" destId="{FE49DE8E-CB9C-704E-8461-F0C8A45139EB}" srcOrd="1" destOrd="0" presId="urn:microsoft.com/office/officeart/2005/8/layout/hierarchy1"/>
    <dgm:cxn modelId="{1D1EE592-BC7B-644A-9D6F-4EFE36394564}" type="presParOf" srcId="{FE49DE8E-CB9C-704E-8461-F0C8A45139EB}" destId="{F882FAD1-C0B4-F04B-A4C2-EAC70DB5FF5C}" srcOrd="0" destOrd="0" presId="urn:microsoft.com/office/officeart/2005/8/layout/hierarchy1"/>
    <dgm:cxn modelId="{687639BA-C99F-7840-B444-4E18CF5D70A1}" type="presParOf" srcId="{F882FAD1-C0B4-F04B-A4C2-EAC70DB5FF5C}" destId="{877AF9CE-B026-6841-B4F2-9BE569CC490F}" srcOrd="0" destOrd="0" presId="urn:microsoft.com/office/officeart/2005/8/layout/hierarchy1"/>
    <dgm:cxn modelId="{7D950380-F5E4-2943-AF91-B26726314D5E}" type="presParOf" srcId="{F882FAD1-C0B4-F04B-A4C2-EAC70DB5FF5C}" destId="{3D52C891-430C-3D4C-95E4-95801C999DC2}" srcOrd="1" destOrd="0" presId="urn:microsoft.com/office/officeart/2005/8/layout/hierarchy1"/>
    <dgm:cxn modelId="{759DB9CC-C3EC-4C41-BA82-7C734C8D6F50}" type="presParOf" srcId="{FE49DE8E-CB9C-704E-8461-F0C8A45139EB}" destId="{628AD206-4CA2-9A4A-9893-AC9C75AC94EA}" srcOrd="1" destOrd="0" presId="urn:microsoft.com/office/officeart/2005/8/layout/hierarchy1"/>
    <dgm:cxn modelId="{E82FF57C-69EC-4549-B890-86B2C89BBDA2}" type="presParOf" srcId="{F12D3A54-3139-1142-ACA9-87D579842304}" destId="{E68D09FB-3FE5-0542-AFFA-749FA085C15E}" srcOrd="2" destOrd="0" presId="urn:microsoft.com/office/officeart/2005/8/layout/hierarchy1"/>
    <dgm:cxn modelId="{E40F407B-5B77-FD4D-AF32-77F9A276B3C6}" type="presParOf" srcId="{F12D3A54-3139-1142-ACA9-87D579842304}" destId="{A47777D6-2962-754E-A3C7-2BE776C8BCC0}" srcOrd="3" destOrd="0" presId="urn:microsoft.com/office/officeart/2005/8/layout/hierarchy1"/>
    <dgm:cxn modelId="{9345D1B5-AA5F-4B4C-851F-CF6DF94676D6}" type="presParOf" srcId="{A47777D6-2962-754E-A3C7-2BE776C8BCC0}" destId="{7BEE172E-E71D-9645-8B31-8D78AC3A1141}" srcOrd="0" destOrd="0" presId="urn:microsoft.com/office/officeart/2005/8/layout/hierarchy1"/>
    <dgm:cxn modelId="{0E5AF8DC-B5B6-7946-AE39-FA79F8895C0F}" type="presParOf" srcId="{7BEE172E-E71D-9645-8B31-8D78AC3A1141}" destId="{1B4E131E-F73D-F847-8282-53269E7A1430}" srcOrd="0" destOrd="0" presId="urn:microsoft.com/office/officeart/2005/8/layout/hierarchy1"/>
    <dgm:cxn modelId="{ED0506C6-9313-BB45-865D-BAEAF9D96825}" type="presParOf" srcId="{7BEE172E-E71D-9645-8B31-8D78AC3A1141}" destId="{D83A26F5-F6ED-4446-9FBD-029F5F6B6828}" srcOrd="1" destOrd="0" presId="urn:microsoft.com/office/officeart/2005/8/layout/hierarchy1"/>
    <dgm:cxn modelId="{86E03313-2EC4-4B4B-9F38-3A272EA507F0}" type="presParOf" srcId="{A47777D6-2962-754E-A3C7-2BE776C8BCC0}" destId="{4DADCD6B-0857-A44F-AEB2-AC20FA1C6F04}" srcOrd="1" destOrd="0" presId="urn:microsoft.com/office/officeart/2005/8/layout/hierarchy1"/>
    <dgm:cxn modelId="{40611440-D73E-3147-AE85-B4C9B788E047}" type="presParOf" srcId="{F12D3A54-3139-1142-ACA9-87D579842304}" destId="{D7A2934E-4305-F649-9B4B-48B6E445E944}" srcOrd="4" destOrd="0" presId="urn:microsoft.com/office/officeart/2005/8/layout/hierarchy1"/>
    <dgm:cxn modelId="{B94EE181-6297-7D42-A56E-2C8CA37F40AE}" type="presParOf" srcId="{F12D3A54-3139-1142-ACA9-87D579842304}" destId="{09CBC203-4056-E340-8F33-A7A21575F2A4}" srcOrd="5" destOrd="0" presId="urn:microsoft.com/office/officeart/2005/8/layout/hierarchy1"/>
    <dgm:cxn modelId="{C1D3887A-925A-F04A-BB1F-0E3E50727BFD}" type="presParOf" srcId="{09CBC203-4056-E340-8F33-A7A21575F2A4}" destId="{38322A95-8DEA-B84F-BC61-7AD460F6FE17}" srcOrd="0" destOrd="0" presId="urn:microsoft.com/office/officeart/2005/8/layout/hierarchy1"/>
    <dgm:cxn modelId="{9473C6CE-FFA8-A44B-BE39-467299375DC2}" type="presParOf" srcId="{38322A95-8DEA-B84F-BC61-7AD460F6FE17}" destId="{6B231F62-46AA-DA41-B650-DC12CB133ABA}" srcOrd="0" destOrd="0" presId="urn:microsoft.com/office/officeart/2005/8/layout/hierarchy1"/>
    <dgm:cxn modelId="{864BE302-3453-5A40-ACA9-846401C9239C}" type="presParOf" srcId="{38322A95-8DEA-B84F-BC61-7AD460F6FE17}" destId="{76001321-3F73-2E44-BB06-C21399BC8944}" srcOrd="1" destOrd="0" presId="urn:microsoft.com/office/officeart/2005/8/layout/hierarchy1"/>
    <dgm:cxn modelId="{09449413-30F2-CE44-B7F5-300278D56415}" type="presParOf" srcId="{09CBC203-4056-E340-8F33-A7A21575F2A4}" destId="{0BCE9C47-F283-7D41-92A4-05E9BA0C04F5}" srcOrd="1" destOrd="0" presId="urn:microsoft.com/office/officeart/2005/8/layout/hierarchy1"/>
    <dgm:cxn modelId="{42C8358C-2A7F-D64E-BE31-91FC23F0B754}" type="presParOf" srcId="{F12D3A54-3139-1142-ACA9-87D579842304}" destId="{BC3E60DD-DC93-3340-AB99-4BBBE4F1D595}" srcOrd="6" destOrd="0" presId="urn:microsoft.com/office/officeart/2005/8/layout/hierarchy1"/>
    <dgm:cxn modelId="{D8697214-4E3A-E749-84AA-1C8C41CDC812}" type="presParOf" srcId="{F12D3A54-3139-1142-ACA9-87D579842304}" destId="{1F012E4B-1EBF-E344-8E35-0A38E6EEC9B1}" srcOrd="7" destOrd="0" presId="urn:microsoft.com/office/officeart/2005/8/layout/hierarchy1"/>
    <dgm:cxn modelId="{79E9D403-8916-2B46-B931-83AE7408E3C9}" type="presParOf" srcId="{1F012E4B-1EBF-E344-8E35-0A38E6EEC9B1}" destId="{2980A6D6-1B69-4447-AE97-77F4DAEEBB58}" srcOrd="0" destOrd="0" presId="urn:microsoft.com/office/officeart/2005/8/layout/hierarchy1"/>
    <dgm:cxn modelId="{38B0620A-104F-BD49-8010-AAB01CE683C6}" type="presParOf" srcId="{2980A6D6-1B69-4447-AE97-77F4DAEEBB58}" destId="{C7243370-D0E6-3A4A-8F7F-0EC0A8AF1802}" srcOrd="0" destOrd="0" presId="urn:microsoft.com/office/officeart/2005/8/layout/hierarchy1"/>
    <dgm:cxn modelId="{771783A4-202D-6D4F-8840-F97BF59CB4E4}" type="presParOf" srcId="{2980A6D6-1B69-4447-AE97-77F4DAEEBB58}" destId="{56D88CB0-870B-2646-8734-FE917FD37D8C}" srcOrd="1" destOrd="0" presId="urn:microsoft.com/office/officeart/2005/8/layout/hierarchy1"/>
    <dgm:cxn modelId="{C23D1E19-0F4D-6445-938F-C37B397F0C2F}" type="presParOf" srcId="{1F012E4B-1EBF-E344-8E35-0A38E6EEC9B1}" destId="{74E73869-F188-F141-AA0F-DF1F6766D3DA}" srcOrd="1" destOrd="0" presId="urn:microsoft.com/office/officeart/2005/8/layout/hierarchy1"/>
    <dgm:cxn modelId="{8FEC67B9-7E88-4B43-B752-5B3E1CA26FA9}" type="presParOf" srcId="{F2A086F0-488A-C044-AE0B-C23E55BD953B}" destId="{1D8F423A-0537-2D40-907A-998DDB556158}" srcOrd="2" destOrd="0" presId="urn:microsoft.com/office/officeart/2005/8/layout/hierarchy1"/>
    <dgm:cxn modelId="{B2727564-5EE1-404C-A19D-9337CA22864E}" type="presParOf" srcId="{F2A086F0-488A-C044-AE0B-C23E55BD953B}" destId="{32E7ED05-08C6-D04D-B8D3-A673856A4D61}" srcOrd="3" destOrd="0" presId="urn:microsoft.com/office/officeart/2005/8/layout/hierarchy1"/>
    <dgm:cxn modelId="{91593097-7105-AA4C-A9DB-F519A34796B3}" type="presParOf" srcId="{32E7ED05-08C6-D04D-B8D3-A673856A4D61}" destId="{EC4BC8B5-94A3-C54D-A7DF-C894684E10B0}" srcOrd="0" destOrd="0" presId="urn:microsoft.com/office/officeart/2005/8/layout/hierarchy1"/>
    <dgm:cxn modelId="{22EF802E-B011-7E4E-A450-6D795311855A}" type="presParOf" srcId="{EC4BC8B5-94A3-C54D-A7DF-C894684E10B0}" destId="{7F677BED-E2B2-9B42-BAA7-6F78064493C2}" srcOrd="0" destOrd="0" presId="urn:microsoft.com/office/officeart/2005/8/layout/hierarchy1"/>
    <dgm:cxn modelId="{6B8808F3-43C5-5649-A260-53E2026F007F}" type="presParOf" srcId="{EC4BC8B5-94A3-C54D-A7DF-C894684E10B0}" destId="{C3A6537B-7EAF-6A43-A925-C3B0FCA9DAD7}" srcOrd="1" destOrd="0" presId="urn:microsoft.com/office/officeart/2005/8/layout/hierarchy1"/>
    <dgm:cxn modelId="{1FCD769F-92C4-554E-A4EF-221BCCAB0EFA}" type="presParOf" srcId="{32E7ED05-08C6-D04D-B8D3-A673856A4D61}" destId="{A47FADE9-36B9-704C-894C-88D733E401E1}" srcOrd="1" destOrd="0" presId="urn:microsoft.com/office/officeart/2005/8/layout/hierarchy1"/>
    <dgm:cxn modelId="{715949A5-CC59-9F47-8198-444DC27EDFCF}" type="presParOf" srcId="{A47FADE9-36B9-704C-894C-88D733E401E1}" destId="{082A2A75-96C9-F947-AE37-3707B59968B3}" srcOrd="0" destOrd="0" presId="urn:microsoft.com/office/officeart/2005/8/layout/hierarchy1"/>
    <dgm:cxn modelId="{A8668733-3610-F948-BE90-4C8DF01A96FF}" type="presParOf" srcId="{A47FADE9-36B9-704C-894C-88D733E401E1}" destId="{83EDF7F0-1FEF-254A-81EF-4ECE9B57F060}" srcOrd="1" destOrd="0" presId="urn:microsoft.com/office/officeart/2005/8/layout/hierarchy1"/>
    <dgm:cxn modelId="{E8970D1D-EA24-A64B-AFBC-893347FA9B38}" type="presParOf" srcId="{83EDF7F0-1FEF-254A-81EF-4ECE9B57F060}" destId="{49BC7DB7-A16D-C14E-A584-356520334215}" srcOrd="0" destOrd="0" presId="urn:microsoft.com/office/officeart/2005/8/layout/hierarchy1"/>
    <dgm:cxn modelId="{B90E5876-9CFE-EB42-A774-B017C3E73BA7}" type="presParOf" srcId="{49BC7DB7-A16D-C14E-A584-356520334215}" destId="{06783E5C-922A-324E-BC1C-23BE981ECC85}" srcOrd="0" destOrd="0" presId="urn:microsoft.com/office/officeart/2005/8/layout/hierarchy1"/>
    <dgm:cxn modelId="{7861D60C-3698-AA45-AA02-5D19A324CE77}" type="presParOf" srcId="{49BC7DB7-A16D-C14E-A584-356520334215}" destId="{378CDB7B-CB8D-0646-9A74-B9203B9E065B}" srcOrd="1" destOrd="0" presId="urn:microsoft.com/office/officeart/2005/8/layout/hierarchy1"/>
    <dgm:cxn modelId="{6CACCE22-AFE7-3445-BB07-BEFB1E58DDA7}" type="presParOf" srcId="{83EDF7F0-1FEF-254A-81EF-4ECE9B57F060}" destId="{4D12F7B1-6AA3-8D4E-B11B-6F558779ED8D}" srcOrd="1" destOrd="0" presId="urn:microsoft.com/office/officeart/2005/8/layout/hierarchy1"/>
    <dgm:cxn modelId="{E8B46F3C-FC8B-4A41-A63A-6A720C26DCFA}" type="presParOf" srcId="{A47FADE9-36B9-704C-894C-88D733E401E1}" destId="{50CD0D25-38DF-F749-84A7-ECB2217EA534}" srcOrd="2" destOrd="0" presId="urn:microsoft.com/office/officeart/2005/8/layout/hierarchy1"/>
    <dgm:cxn modelId="{FB51D515-B28E-2941-9238-2F33C28FF8A6}" type="presParOf" srcId="{A47FADE9-36B9-704C-894C-88D733E401E1}" destId="{F37FB652-12AD-7140-9B61-8772C6935DC6}" srcOrd="3" destOrd="0" presId="urn:microsoft.com/office/officeart/2005/8/layout/hierarchy1"/>
    <dgm:cxn modelId="{E2D468D9-4B91-964A-98CD-B420025BE61A}" type="presParOf" srcId="{F37FB652-12AD-7140-9B61-8772C6935DC6}" destId="{5AB432FB-F03C-9543-B846-5A0E08023B16}" srcOrd="0" destOrd="0" presId="urn:microsoft.com/office/officeart/2005/8/layout/hierarchy1"/>
    <dgm:cxn modelId="{25B4FB57-4940-4D44-AEB4-3C0495E30B78}" type="presParOf" srcId="{5AB432FB-F03C-9543-B846-5A0E08023B16}" destId="{589619EC-A692-CF40-ACD7-FC8C0C0E763A}" srcOrd="0" destOrd="0" presId="urn:microsoft.com/office/officeart/2005/8/layout/hierarchy1"/>
    <dgm:cxn modelId="{46602514-009B-774B-B6D0-F5BC8D431984}" type="presParOf" srcId="{5AB432FB-F03C-9543-B846-5A0E08023B16}" destId="{4951D48A-674B-BF4A-94D5-4F16ECF0667E}" srcOrd="1" destOrd="0" presId="urn:microsoft.com/office/officeart/2005/8/layout/hierarchy1"/>
    <dgm:cxn modelId="{03B4397B-2307-9A4A-BDF5-849A4EB188C2}" type="presParOf" srcId="{F37FB652-12AD-7140-9B61-8772C6935DC6}" destId="{56752AA1-6F8D-C843-9DA4-BD2E6267FADD}" srcOrd="1" destOrd="0" presId="urn:microsoft.com/office/officeart/2005/8/layout/hierarchy1"/>
    <dgm:cxn modelId="{2EC95C93-05D1-E446-B341-7C201FB77B9E}" type="presParOf" srcId="{F2A086F0-488A-C044-AE0B-C23E55BD953B}" destId="{EA46753F-76D1-1F42-8339-8C8AB5E4105A}" srcOrd="4" destOrd="0" presId="urn:microsoft.com/office/officeart/2005/8/layout/hierarchy1"/>
    <dgm:cxn modelId="{C1ABC951-686B-6B49-A195-BDEC5D0CF8F9}" type="presParOf" srcId="{F2A086F0-488A-C044-AE0B-C23E55BD953B}" destId="{565E4562-9E82-5E43-BF13-28517E809B75}" srcOrd="5" destOrd="0" presId="urn:microsoft.com/office/officeart/2005/8/layout/hierarchy1"/>
    <dgm:cxn modelId="{4E927E2D-3B23-3A4E-80F5-A71D292C2BAD}" type="presParOf" srcId="{565E4562-9E82-5E43-BF13-28517E809B75}" destId="{6574F438-281D-E84A-8BAD-6590F4587C3B}" srcOrd="0" destOrd="0" presId="urn:microsoft.com/office/officeart/2005/8/layout/hierarchy1"/>
    <dgm:cxn modelId="{EAF8F8D0-3972-464B-A97B-1F6AD40FDF3A}" type="presParOf" srcId="{6574F438-281D-E84A-8BAD-6590F4587C3B}" destId="{EF6A0D64-E9B1-CA49-B40E-1A986E8A3FB4}" srcOrd="0" destOrd="0" presId="urn:microsoft.com/office/officeart/2005/8/layout/hierarchy1"/>
    <dgm:cxn modelId="{B285C268-6DB5-4B46-B918-042229AC24E4}" type="presParOf" srcId="{6574F438-281D-E84A-8BAD-6590F4587C3B}" destId="{38E48A06-A3EA-0E44-9C29-1333D2D2E058}" srcOrd="1" destOrd="0" presId="urn:microsoft.com/office/officeart/2005/8/layout/hierarchy1"/>
    <dgm:cxn modelId="{AF962E98-3398-C54C-B049-08B679889916}" type="presParOf" srcId="{565E4562-9E82-5E43-BF13-28517E809B75}" destId="{A08F03C0-BF3A-5F46-95A3-F6D5B3B47444}" srcOrd="1" destOrd="0" presId="urn:microsoft.com/office/officeart/2005/8/layout/hierarchy1"/>
    <dgm:cxn modelId="{6223A499-42BC-0C41-9D30-6AFEC90B15CD}" type="presParOf" srcId="{F2A086F0-488A-C044-AE0B-C23E55BD953B}" destId="{0DE53631-86E3-F14D-AAAF-97693B59E417}" srcOrd="6" destOrd="0" presId="urn:microsoft.com/office/officeart/2005/8/layout/hierarchy1"/>
    <dgm:cxn modelId="{45E0E386-B369-8940-A477-C698291918D7}" type="presParOf" srcId="{F2A086F0-488A-C044-AE0B-C23E55BD953B}" destId="{9A31E92C-3A7F-6D43-BD3F-BF8FB367017F}" srcOrd="7" destOrd="0" presId="urn:microsoft.com/office/officeart/2005/8/layout/hierarchy1"/>
    <dgm:cxn modelId="{7A80142B-CF34-324E-B198-91D4DB9B5F7B}" type="presParOf" srcId="{9A31E92C-3A7F-6D43-BD3F-BF8FB367017F}" destId="{3357370C-E563-8D4B-BE62-9AC3981A0BD1}" srcOrd="0" destOrd="0" presId="urn:microsoft.com/office/officeart/2005/8/layout/hierarchy1"/>
    <dgm:cxn modelId="{16EFD379-A950-3449-97BF-8CDA94FB51C6}" type="presParOf" srcId="{3357370C-E563-8D4B-BE62-9AC3981A0BD1}" destId="{BA845DAB-EF41-D14F-A4E4-579A06E90670}" srcOrd="0" destOrd="0" presId="urn:microsoft.com/office/officeart/2005/8/layout/hierarchy1"/>
    <dgm:cxn modelId="{155C9C8D-DA18-AF4D-86A9-6099CC472767}" type="presParOf" srcId="{3357370C-E563-8D4B-BE62-9AC3981A0BD1}" destId="{1C68D113-E68C-4C46-9EFB-FC3C0F257DC2}" srcOrd="1" destOrd="0" presId="urn:microsoft.com/office/officeart/2005/8/layout/hierarchy1"/>
    <dgm:cxn modelId="{3B65C6FC-0483-6049-943E-AA91FAD36E25}" type="presParOf" srcId="{9A31E92C-3A7F-6D43-BD3F-BF8FB367017F}" destId="{E7F28419-49E1-5E4D-8D37-3E42762F644A}" srcOrd="1" destOrd="0" presId="urn:microsoft.com/office/officeart/2005/8/layout/hierarchy1"/>
    <dgm:cxn modelId="{3E49CA14-13E1-0943-B1B6-F83FF8D39FA8}" type="presParOf" srcId="{F2A086F0-488A-C044-AE0B-C23E55BD953B}" destId="{A8981D7D-82A4-6F47-AE3B-7B95DA0C1C7A}" srcOrd="8" destOrd="0" presId="urn:microsoft.com/office/officeart/2005/8/layout/hierarchy1"/>
    <dgm:cxn modelId="{036C76C2-6799-8A48-812B-CC53CF66D5F5}" type="presParOf" srcId="{F2A086F0-488A-C044-AE0B-C23E55BD953B}" destId="{9BDC3C4B-2A25-874E-BDD0-0DCA1596E6DB}" srcOrd="9" destOrd="0" presId="urn:microsoft.com/office/officeart/2005/8/layout/hierarchy1"/>
    <dgm:cxn modelId="{96C51595-2C29-7246-B9DB-85A26CA75260}" type="presParOf" srcId="{9BDC3C4B-2A25-874E-BDD0-0DCA1596E6DB}" destId="{8A9B6B0D-AFA4-8947-844C-C709F5188FCC}" srcOrd="0" destOrd="0" presId="urn:microsoft.com/office/officeart/2005/8/layout/hierarchy1"/>
    <dgm:cxn modelId="{0B6B6030-3F3E-1142-AE9E-D0C7276A433E}" type="presParOf" srcId="{8A9B6B0D-AFA4-8947-844C-C709F5188FCC}" destId="{7BE354FF-7046-9B4F-BB34-A0A5B22BD264}" srcOrd="0" destOrd="0" presId="urn:microsoft.com/office/officeart/2005/8/layout/hierarchy1"/>
    <dgm:cxn modelId="{516BA641-9C30-5946-9F20-A1CC0F2A2883}" type="presParOf" srcId="{8A9B6B0D-AFA4-8947-844C-C709F5188FCC}" destId="{C791F25C-A286-2E47-A3E9-DD903D7834EF}" srcOrd="1" destOrd="0" presId="urn:microsoft.com/office/officeart/2005/8/layout/hierarchy1"/>
    <dgm:cxn modelId="{5542E859-C456-3C46-B8EA-F0C55FE1F01D}" type="presParOf" srcId="{9BDC3C4B-2A25-874E-BDD0-0DCA1596E6DB}" destId="{212B3B7A-81AE-B849-97E1-07374F52E7C7}" srcOrd="1" destOrd="0" presId="urn:microsoft.com/office/officeart/2005/8/layout/hierarchy1"/>
    <dgm:cxn modelId="{1FF2A069-8F01-C147-AC88-D2FE2F133916}" type="presParOf" srcId="{F2A086F0-488A-C044-AE0B-C23E55BD953B}" destId="{5655DA9B-E76D-0A4E-8A9C-901DA9264852}" srcOrd="10" destOrd="0" presId="urn:microsoft.com/office/officeart/2005/8/layout/hierarchy1"/>
    <dgm:cxn modelId="{B0F02EBB-0209-444D-A497-FB63DD0FDD7E}" type="presParOf" srcId="{F2A086F0-488A-C044-AE0B-C23E55BD953B}" destId="{D91B0786-072F-B34E-8E5B-10D93E1F1FB3}" srcOrd="11" destOrd="0" presId="urn:microsoft.com/office/officeart/2005/8/layout/hierarchy1"/>
    <dgm:cxn modelId="{06D886A8-8C8F-4047-B616-6B3418C240C7}" type="presParOf" srcId="{D91B0786-072F-B34E-8E5B-10D93E1F1FB3}" destId="{BDFF846C-42B6-3D40-B4B0-7CED051E13FE}" srcOrd="0" destOrd="0" presId="urn:microsoft.com/office/officeart/2005/8/layout/hierarchy1"/>
    <dgm:cxn modelId="{E1A22B29-308D-DC42-8C35-CDBF89C1932B}" type="presParOf" srcId="{BDFF846C-42B6-3D40-B4B0-7CED051E13FE}" destId="{143FDA01-685E-974A-AF37-B0D89923CCD8}" srcOrd="0" destOrd="0" presId="urn:microsoft.com/office/officeart/2005/8/layout/hierarchy1"/>
    <dgm:cxn modelId="{5623757B-DEA9-A648-83B9-57481956A336}" type="presParOf" srcId="{BDFF846C-42B6-3D40-B4B0-7CED051E13FE}" destId="{513A3F8E-8D12-ED4A-A4E7-1311011C1196}" srcOrd="1" destOrd="0" presId="urn:microsoft.com/office/officeart/2005/8/layout/hierarchy1"/>
    <dgm:cxn modelId="{D3A9F7CB-C343-C34E-847F-D9C3539A61D2}" type="presParOf" srcId="{D91B0786-072F-B34E-8E5B-10D93E1F1FB3}" destId="{821AE8EE-1B3C-FA4D-9499-1D16F28BF1C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5DA9B-E76D-0A4E-8A9C-901DA9264852}">
      <dsp:nvSpPr>
        <dsp:cNvPr id="0" name=""/>
        <dsp:cNvSpPr/>
      </dsp:nvSpPr>
      <dsp:spPr>
        <a:xfrm>
          <a:off x="5021326" y="1517407"/>
          <a:ext cx="3247316" cy="220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451"/>
              </a:lnTo>
              <a:lnTo>
                <a:pt x="3247316" y="150451"/>
              </a:lnTo>
              <a:lnTo>
                <a:pt x="3247316" y="220775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81D7D-82A4-6F47-AE3B-7B95DA0C1C7A}">
      <dsp:nvSpPr>
        <dsp:cNvPr id="0" name=""/>
        <dsp:cNvSpPr/>
      </dsp:nvSpPr>
      <dsp:spPr>
        <a:xfrm>
          <a:off x="5021326" y="1517407"/>
          <a:ext cx="2319511" cy="220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451"/>
              </a:lnTo>
              <a:lnTo>
                <a:pt x="2319511" y="150451"/>
              </a:lnTo>
              <a:lnTo>
                <a:pt x="2319511" y="220775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53631-86E3-F14D-AAAF-97693B59E417}">
      <dsp:nvSpPr>
        <dsp:cNvPr id="0" name=""/>
        <dsp:cNvSpPr/>
      </dsp:nvSpPr>
      <dsp:spPr>
        <a:xfrm>
          <a:off x="5021326" y="1517407"/>
          <a:ext cx="1391707" cy="220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451"/>
              </a:lnTo>
              <a:lnTo>
                <a:pt x="1391707" y="150451"/>
              </a:lnTo>
              <a:lnTo>
                <a:pt x="1391707" y="220775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46753F-76D1-1F42-8339-8C8AB5E4105A}">
      <dsp:nvSpPr>
        <dsp:cNvPr id="0" name=""/>
        <dsp:cNvSpPr/>
      </dsp:nvSpPr>
      <dsp:spPr>
        <a:xfrm>
          <a:off x="5021326" y="1517407"/>
          <a:ext cx="463902" cy="220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451"/>
              </a:lnTo>
              <a:lnTo>
                <a:pt x="463902" y="150451"/>
              </a:lnTo>
              <a:lnTo>
                <a:pt x="463902" y="220775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D0D25-38DF-F749-84A7-ECB2217EA534}">
      <dsp:nvSpPr>
        <dsp:cNvPr id="0" name=""/>
        <dsp:cNvSpPr/>
      </dsp:nvSpPr>
      <dsp:spPr>
        <a:xfrm>
          <a:off x="4557423" y="2220219"/>
          <a:ext cx="463902" cy="220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451"/>
              </a:lnTo>
              <a:lnTo>
                <a:pt x="463902" y="150451"/>
              </a:lnTo>
              <a:lnTo>
                <a:pt x="463902" y="220775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2A2A75-96C9-F947-AE37-3707B59968B3}">
      <dsp:nvSpPr>
        <dsp:cNvPr id="0" name=""/>
        <dsp:cNvSpPr/>
      </dsp:nvSpPr>
      <dsp:spPr>
        <a:xfrm>
          <a:off x="4093521" y="2220219"/>
          <a:ext cx="463902" cy="220775"/>
        </a:xfrm>
        <a:custGeom>
          <a:avLst/>
          <a:gdLst/>
          <a:ahLst/>
          <a:cxnLst/>
          <a:rect l="0" t="0" r="0" b="0"/>
          <a:pathLst>
            <a:path>
              <a:moveTo>
                <a:pt x="463902" y="0"/>
              </a:moveTo>
              <a:lnTo>
                <a:pt x="463902" y="150451"/>
              </a:lnTo>
              <a:lnTo>
                <a:pt x="0" y="150451"/>
              </a:lnTo>
              <a:lnTo>
                <a:pt x="0" y="220775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F423A-0537-2D40-907A-998DDB556158}">
      <dsp:nvSpPr>
        <dsp:cNvPr id="0" name=""/>
        <dsp:cNvSpPr/>
      </dsp:nvSpPr>
      <dsp:spPr>
        <a:xfrm>
          <a:off x="4557423" y="1517407"/>
          <a:ext cx="463902" cy="220775"/>
        </a:xfrm>
        <a:custGeom>
          <a:avLst/>
          <a:gdLst/>
          <a:ahLst/>
          <a:cxnLst/>
          <a:rect l="0" t="0" r="0" b="0"/>
          <a:pathLst>
            <a:path>
              <a:moveTo>
                <a:pt x="463902" y="0"/>
              </a:moveTo>
              <a:lnTo>
                <a:pt x="463902" y="150451"/>
              </a:lnTo>
              <a:lnTo>
                <a:pt x="0" y="150451"/>
              </a:lnTo>
              <a:lnTo>
                <a:pt x="0" y="220775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E60DD-DC93-3340-AB99-4BBBE4F1D595}">
      <dsp:nvSpPr>
        <dsp:cNvPr id="0" name=""/>
        <dsp:cNvSpPr/>
      </dsp:nvSpPr>
      <dsp:spPr>
        <a:xfrm>
          <a:off x="1774009" y="2220219"/>
          <a:ext cx="1391707" cy="220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451"/>
              </a:lnTo>
              <a:lnTo>
                <a:pt x="1391707" y="150451"/>
              </a:lnTo>
              <a:lnTo>
                <a:pt x="1391707" y="220775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2934E-4305-F649-9B4B-48B6E445E944}">
      <dsp:nvSpPr>
        <dsp:cNvPr id="0" name=""/>
        <dsp:cNvSpPr/>
      </dsp:nvSpPr>
      <dsp:spPr>
        <a:xfrm>
          <a:off x="1774009" y="2220219"/>
          <a:ext cx="463902" cy="220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451"/>
              </a:lnTo>
              <a:lnTo>
                <a:pt x="463902" y="150451"/>
              </a:lnTo>
              <a:lnTo>
                <a:pt x="463902" y="220775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8D09FB-3FE5-0542-AFFA-749FA085C15E}">
      <dsp:nvSpPr>
        <dsp:cNvPr id="0" name=""/>
        <dsp:cNvSpPr/>
      </dsp:nvSpPr>
      <dsp:spPr>
        <a:xfrm>
          <a:off x="1310107" y="2220219"/>
          <a:ext cx="463902" cy="220775"/>
        </a:xfrm>
        <a:custGeom>
          <a:avLst/>
          <a:gdLst/>
          <a:ahLst/>
          <a:cxnLst/>
          <a:rect l="0" t="0" r="0" b="0"/>
          <a:pathLst>
            <a:path>
              <a:moveTo>
                <a:pt x="463902" y="0"/>
              </a:moveTo>
              <a:lnTo>
                <a:pt x="463902" y="150451"/>
              </a:lnTo>
              <a:lnTo>
                <a:pt x="0" y="150451"/>
              </a:lnTo>
              <a:lnTo>
                <a:pt x="0" y="220775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4B9E47-7560-2B4C-838D-272C6539DA9F}">
      <dsp:nvSpPr>
        <dsp:cNvPr id="0" name=""/>
        <dsp:cNvSpPr/>
      </dsp:nvSpPr>
      <dsp:spPr>
        <a:xfrm>
          <a:off x="382302" y="2220219"/>
          <a:ext cx="1391707" cy="220775"/>
        </a:xfrm>
        <a:custGeom>
          <a:avLst/>
          <a:gdLst/>
          <a:ahLst/>
          <a:cxnLst/>
          <a:rect l="0" t="0" r="0" b="0"/>
          <a:pathLst>
            <a:path>
              <a:moveTo>
                <a:pt x="1391707" y="0"/>
              </a:moveTo>
              <a:lnTo>
                <a:pt x="1391707" y="150451"/>
              </a:lnTo>
              <a:lnTo>
                <a:pt x="0" y="150451"/>
              </a:lnTo>
              <a:lnTo>
                <a:pt x="0" y="220775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96EAE3-2F6B-9946-BC3E-EF88329F784C}">
      <dsp:nvSpPr>
        <dsp:cNvPr id="0" name=""/>
        <dsp:cNvSpPr/>
      </dsp:nvSpPr>
      <dsp:spPr>
        <a:xfrm>
          <a:off x="1774009" y="1517407"/>
          <a:ext cx="3247316" cy="220775"/>
        </a:xfrm>
        <a:custGeom>
          <a:avLst/>
          <a:gdLst/>
          <a:ahLst/>
          <a:cxnLst/>
          <a:rect l="0" t="0" r="0" b="0"/>
          <a:pathLst>
            <a:path>
              <a:moveTo>
                <a:pt x="3247316" y="0"/>
              </a:moveTo>
              <a:lnTo>
                <a:pt x="3247316" y="150451"/>
              </a:lnTo>
              <a:lnTo>
                <a:pt x="0" y="150451"/>
              </a:lnTo>
              <a:lnTo>
                <a:pt x="0" y="220775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E58BB-D122-FB45-AAA4-6B9873ED6171}">
      <dsp:nvSpPr>
        <dsp:cNvPr id="0" name=""/>
        <dsp:cNvSpPr/>
      </dsp:nvSpPr>
      <dsp:spPr>
        <a:xfrm>
          <a:off x="4641769" y="1035370"/>
          <a:ext cx="759112" cy="4820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CDE383-CDC9-0A47-80FA-597A92F983C8}">
      <dsp:nvSpPr>
        <dsp:cNvPr id="0" name=""/>
        <dsp:cNvSpPr/>
      </dsp:nvSpPr>
      <dsp:spPr>
        <a:xfrm>
          <a:off x="4726115" y="1115499"/>
          <a:ext cx="759112" cy="48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Admin</a:t>
          </a:r>
        </a:p>
      </dsp:txBody>
      <dsp:txXfrm>
        <a:off x="4740233" y="1129617"/>
        <a:ext cx="730876" cy="453800"/>
      </dsp:txXfrm>
    </dsp:sp>
    <dsp:sp modelId="{6057CC6F-8EC1-4C4E-BA26-1CA6FEE0EDE3}">
      <dsp:nvSpPr>
        <dsp:cNvPr id="0" name=""/>
        <dsp:cNvSpPr/>
      </dsp:nvSpPr>
      <dsp:spPr>
        <a:xfrm>
          <a:off x="1394452" y="1738182"/>
          <a:ext cx="759112" cy="4820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56F4FF-1837-1C41-BD52-EFDD029D5B91}">
      <dsp:nvSpPr>
        <dsp:cNvPr id="0" name=""/>
        <dsp:cNvSpPr/>
      </dsp:nvSpPr>
      <dsp:spPr>
        <a:xfrm>
          <a:off x="1478798" y="1818311"/>
          <a:ext cx="759112" cy="48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Students</a:t>
          </a:r>
        </a:p>
      </dsp:txBody>
      <dsp:txXfrm>
        <a:off x="1492916" y="1832429"/>
        <a:ext cx="730876" cy="453800"/>
      </dsp:txXfrm>
    </dsp:sp>
    <dsp:sp modelId="{877AF9CE-B026-6841-B4F2-9BE569CC490F}">
      <dsp:nvSpPr>
        <dsp:cNvPr id="0" name=""/>
        <dsp:cNvSpPr/>
      </dsp:nvSpPr>
      <dsp:spPr>
        <a:xfrm>
          <a:off x="2745" y="2440994"/>
          <a:ext cx="759112" cy="4820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52C891-430C-3D4C-95E4-95801C999DC2}">
      <dsp:nvSpPr>
        <dsp:cNvPr id="0" name=""/>
        <dsp:cNvSpPr/>
      </dsp:nvSpPr>
      <dsp:spPr>
        <a:xfrm>
          <a:off x="87091" y="2521123"/>
          <a:ext cx="759112" cy="48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Name</a:t>
          </a:r>
        </a:p>
      </dsp:txBody>
      <dsp:txXfrm>
        <a:off x="101209" y="2535241"/>
        <a:ext cx="730876" cy="453800"/>
      </dsp:txXfrm>
    </dsp:sp>
    <dsp:sp modelId="{1B4E131E-F73D-F847-8282-53269E7A1430}">
      <dsp:nvSpPr>
        <dsp:cNvPr id="0" name=""/>
        <dsp:cNvSpPr/>
      </dsp:nvSpPr>
      <dsp:spPr>
        <a:xfrm>
          <a:off x="930550" y="2440994"/>
          <a:ext cx="759112" cy="4820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3A26F5-F6ED-4446-9FBD-029F5F6B6828}">
      <dsp:nvSpPr>
        <dsp:cNvPr id="0" name=""/>
        <dsp:cNvSpPr/>
      </dsp:nvSpPr>
      <dsp:spPr>
        <a:xfrm>
          <a:off x="1014896" y="2521123"/>
          <a:ext cx="759112" cy="48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Phone</a:t>
          </a:r>
        </a:p>
      </dsp:txBody>
      <dsp:txXfrm>
        <a:off x="1029014" y="2535241"/>
        <a:ext cx="730876" cy="453800"/>
      </dsp:txXfrm>
    </dsp:sp>
    <dsp:sp modelId="{6B231F62-46AA-DA41-B650-DC12CB133ABA}">
      <dsp:nvSpPr>
        <dsp:cNvPr id="0" name=""/>
        <dsp:cNvSpPr/>
      </dsp:nvSpPr>
      <dsp:spPr>
        <a:xfrm>
          <a:off x="1858355" y="2440994"/>
          <a:ext cx="759112" cy="4820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001321-3F73-2E44-BB06-C21399BC8944}">
      <dsp:nvSpPr>
        <dsp:cNvPr id="0" name=""/>
        <dsp:cNvSpPr/>
      </dsp:nvSpPr>
      <dsp:spPr>
        <a:xfrm>
          <a:off x="1942701" y="2521123"/>
          <a:ext cx="759112" cy="48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Email</a:t>
          </a:r>
        </a:p>
      </dsp:txBody>
      <dsp:txXfrm>
        <a:off x="1956819" y="2535241"/>
        <a:ext cx="730876" cy="453800"/>
      </dsp:txXfrm>
    </dsp:sp>
    <dsp:sp modelId="{C7243370-D0E6-3A4A-8F7F-0EC0A8AF1802}">
      <dsp:nvSpPr>
        <dsp:cNvPr id="0" name=""/>
        <dsp:cNvSpPr/>
      </dsp:nvSpPr>
      <dsp:spPr>
        <a:xfrm>
          <a:off x="2786160" y="2440994"/>
          <a:ext cx="759112" cy="4820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D88CB0-870B-2646-8734-FE917FD37D8C}">
      <dsp:nvSpPr>
        <dsp:cNvPr id="0" name=""/>
        <dsp:cNvSpPr/>
      </dsp:nvSpPr>
      <dsp:spPr>
        <a:xfrm>
          <a:off x="2870505" y="2521123"/>
          <a:ext cx="759112" cy="48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Free Schedule</a:t>
          </a:r>
        </a:p>
      </dsp:txBody>
      <dsp:txXfrm>
        <a:off x="2884623" y="2535241"/>
        <a:ext cx="730876" cy="453800"/>
      </dsp:txXfrm>
    </dsp:sp>
    <dsp:sp modelId="{7F677BED-E2B2-9B42-BAA7-6F78064493C2}">
      <dsp:nvSpPr>
        <dsp:cNvPr id="0" name=""/>
        <dsp:cNvSpPr/>
      </dsp:nvSpPr>
      <dsp:spPr>
        <a:xfrm>
          <a:off x="4177867" y="1738182"/>
          <a:ext cx="759112" cy="4820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A6537B-7EAF-6A43-A925-C3B0FCA9DAD7}">
      <dsp:nvSpPr>
        <dsp:cNvPr id="0" name=""/>
        <dsp:cNvSpPr/>
      </dsp:nvSpPr>
      <dsp:spPr>
        <a:xfrm>
          <a:off x="4262213" y="1818311"/>
          <a:ext cx="759112" cy="48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Instructors</a:t>
          </a:r>
        </a:p>
      </dsp:txBody>
      <dsp:txXfrm>
        <a:off x="4276331" y="1832429"/>
        <a:ext cx="730876" cy="453800"/>
      </dsp:txXfrm>
    </dsp:sp>
    <dsp:sp modelId="{06783E5C-922A-324E-BC1C-23BE981ECC85}">
      <dsp:nvSpPr>
        <dsp:cNvPr id="0" name=""/>
        <dsp:cNvSpPr/>
      </dsp:nvSpPr>
      <dsp:spPr>
        <a:xfrm>
          <a:off x="3713964" y="2440994"/>
          <a:ext cx="759112" cy="4820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8CDB7B-CB8D-0646-9A74-B9203B9E065B}">
      <dsp:nvSpPr>
        <dsp:cNvPr id="0" name=""/>
        <dsp:cNvSpPr/>
      </dsp:nvSpPr>
      <dsp:spPr>
        <a:xfrm>
          <a:off x="3798310" y="2521123"/>
          <a:ext cx="759112" cy="48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Recommenders</a:t>
          </a:r>
        </a:p>
      </dsp:txBody>
      <dsp:txXfrm>
        <a:off x="3812428" y="2535241"/>
        <a:ext cx="730876" cy="453800"/>
      </dsp:txXfrm>
    </dsp:sp>
    <dsp:sp modelId="{589619EC-A692-CF40-ACD7-FC8C0C0E763A}">
      <dsp:nvSpPr>
        <dsp:cNvPr id="0" name=""/>
        <dsp:cNvSpPr/>
      </dsp:nvSpPr>
      <dsp:spPr>
        <a:xfrm>
          <a:off x="4641769" y="2440994"/>
          <a:ext cx="759112" cy="4820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51D48A-674B-BF4A-94D5-4F16ECF0667E}">
      <dsp:nvSpPr>
        <dsp:cNvPr id="0" name=""/>
        <dsp:cNvSpPr/>
      </dsp:nvSpPr>
      <dsp:spPr>
        <a:xfrm>
          <a:off x="4726115" y="2521123"/>
          <a:ext cx="759112" cy="48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Requirements</a:t>
          </a:r>
        </a:p>
      </dsp:txBody>
      <dsp:txXfrm>
        <a:off x="4740233" y="2535241"/>
        <a:ext cx="730876" cy="453800"/>
      </dsp:txXfrm>
    </dsp:sp>
    <dsp:sp modelId="{EF6A0D64-E9B1-CA49-B40E-1A986E8A3FB4}">
      <dsp:nvSpPr>
        <dsp:cNvPr id="0" name=""/>
        <dsp:cNvSpPr/>
      </dsp:nvSpPr>
      <dsp:spPr>
        <a:xfrm>
          <a:off x="5105672" y="1738182"/>
          <a:ext cx="759112" cy="4820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E48A06-A3EA-0E44-9C29-1333D2D2E058}">
      <dsp:nvSpPr>
        <dsp:cNvPr id="0" name=""/>
        <dsp:cNvSpPr/>
      </dsp:nvSpPr>
      <dsp:spPr>
        <a:xfrm>
          <a:off x="5190017" y="1818311"/>
          <a:ext cx="759112" cy="48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CSE Courses</a:t>
          </a:r>
        </a:p>
      </dsp:txBody>
      <dsp:txXfrm>
        <a:off x="5204135" y="1832429"/>
        <a:ext cx="730876" cy="453800"/>
      </dsp:txXfrm>
    </dsp:sp>
    <dsp:sp modelId="{BA845DAB-EF41-D14F-A4E4-579A06E90670}">
      <dsp:nvSpPr>
        <dsp:cNvPr id="0" name=""/>
        <dsp:cNvSpPr/>
      </dsp:nvSpPr>
      <dsp:spPr>
        <a:xfrm>
          <a:off x="6033476" y="1738182"/>
          <a:ext cx="759112" cy="4820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68D113-E68C-4C46-9EFB-FC3C0F257DC2}">
      <dsp:nvSpPr>
        <dsp:cNvPr id="0" name=""/>
        <dsp:cNvSpPr/>
      </dsp:nvSpPr>
      <dsp:spPr>
        <a:xfrm>
          <a:off x="6117822" y="1818311"/>
          <a:ext cx="759112" cy="48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Applications</a:t>
          </a:r>
        </a:p>
      </dsp:txBody>
      <dsp:txXfrm>
        <a:off x="6131940" y="1832429"/>
        <a:ext cx="730876" cy="453800"/>
      </dsp:txXfrm>
    </dsp:sp>
    <dsp:sp modelId="{7BE354FF-7046-9B4F-BB34-A0A5B22BD264}">
      <dsp:nvSpPr>
        <dsp:cNvPr id="0" name=""/>
        <dsp:cNvSpPr/>
      </dsp:nvSpPr>
      <dsp:spPr>
        <a:xfrm>
          <a:off x="6961281" y="1738182"/>
          <a:ext cx="759112" cy="4820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91F25C-A286-2E47-A3E9-DD903D7834EF}">
      <dsp:nvSpPr>
        <dsp:cNvPr id="0" name=""/>
        <dsp:cNvSpPr/>
      </dsp:nvSpPr>
      <dsp:spPr>
        <a:xfrm>
          <a:off x="7045627" y="1818311"/>
          <a:ext cx="759112" cy="48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Graders</a:t>
          </a:r>
        </a:p>
      </dsp:txBody>
      <dsp:txXfrm>
        <a:off x="7059745" y="1832429"/>
        <a:ext cx="730876" cy="453800"/>
      </dsp:txXfrm>
    </dsp:sp>
    <dsp:sp modelId="{143FDA01-685E-974A-AF37-B0D89923CCD8}">
      <dsp:nvSpPr>
        <dsp:cNvPr id="0" name=""/>
        <dsp:cNvSpPr/>
      </dsp:nvSpPr>
      <dsp:spPr>
        <a:xfrm>
          <a:off x="7889086" y="1738182"/>
          <a:ext cx="759112" cy="4820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3A3F8E-8D12-ED4A-A4E7-1311011C1196}">
      <dsp:nvSpPr>
        <dsp:cNvPr id="0" name=""/>
        <dsp:cNvSpPr/>
      </dsp:nvSpPr>
      <dsp:spPr>
        <a:xfrm>
          <a:off x="7973432" y="1818311"/>
          <a:ext cx="759112" cy="48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Users</a:t>
          </a:r>
        </a:p>
      </dsp:txBody>
      <dsp:txXfrm>
        <a:off x="7987550" y="1832429"/>
        <a:ext cx="730876" cy="453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07AC-519E-9749-B7E3-48E6F7412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728BC-0945-EF4C-9B15-32718F435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04C75-3FF6-AE42-B671-D0B66F75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D731-1AA4-9F4B-AD98-5B4BF8F1026E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202CE-016C-DC43-8412-F3DA8E3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A9602-2BA3-054D-8DE2-B12053EA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25C8-C6F4-4748-9655-2E360CF8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ED4A-B594-6E42-9993-DEC86F135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F7661-4401-9447-BDE1-7262384D5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C85C4-A04C-3540-8631-2575671F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D731-1AA4-9F4B-AD98-5B4BF8F1026E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3697B-D774-3E49-BCDC-830A9360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E56F6-6369-F440-80CA-128CD0DB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25C8-C6F4-4748-9655-2E360CF8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2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4AD08-5B18-2E40-B5C5-760680767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0A142-7D93-EA4E-B9F2-7C2065D63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4D643-28D7-DC4F-A697-0526E145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D731-1AA4-9F4B-AD98-5B4BF8F1026E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93F9D-AC4C-784F-8131-4D036ED6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672D5-A109-AC49-9410-0368732B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25C8-C6F4-4748-9655-2E360CF8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6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8FEA-E1ED-B740-99AE-2E158533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B0B-7E37-134F-93CD-8575BD64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9744E-BD3C-1E44-B7B7-4BDBE199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D731-1AA4-9F4B-AD98-5B4BF8F1026E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5A2A0-BAEE-314C-A5D4-DDC0CF86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4A483-E98C-EC4A-BAD3-098310D8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25C8-C6F4-4748-9655-2E360CF8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5DA2-2990-3248-9F11-0952C1AE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E9E37-F118-9542-97AF-916D85C1A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A923C-430C-D443-9142-B42F50AA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D731-1AA4-9F4B-AD98-5B4BF8F1026E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93979-C1D4-3542-A2A3-B21C9AA9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40E8F-CC03-5A4A-A827-99C1FD38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25C8-C6F4-4748-9655-2E360CF8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6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B539-FA4A-E045-AE12-D15BA870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166C8-E1DC-3C42-867C-0DA8FE5B6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D0192-376D-5142-8755-56BF536D5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89A4B-1259-934E-A6B1-2729331A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D731-1AA4-9F4B-AD98-5B4BF8F1026E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4EE16-31B0-EF4E-8980-B85E0A64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57D51-8384-4B46-A2F7-7A247B92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25C8-C6F4-4748-9655-2E360CF8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4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1ECF-F5F7-3147-863D-D1CFC272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E1104-2F67-134C-8254-94E3D11C1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7930F-4ADA-014D-9862-ADDD3302E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7DDFF8-114F-8F41-9EFB-D25D15852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0E55B4-CB1D-CE47-AC88-14F458D84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6AE643-104E-8547-8419-A557256C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D731-1AA4-9F4B-AD98-5B4BF8F1026E}" type="datetimeFigureOut">
              <a:rPr lang="en-US" smtClean="0"/>
              <a:t>4/18/19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063884-D7F4-2E44-AB44-58F9D0D3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4EA6AA-F9CF-D845-866B-5CF0BA73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25C8-C6F4-4748-9655-2E360CF8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3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FB7E-4032-C74C-99A2-83D6A337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A72D4-B07A-9747-AA01-5EBF8A64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D731-1AA4-9F4B-AD98-5B4BF8F1026E}" type="datetimeFigureOut">
              <a:rPr lang="en-US" smtClean="0"/>
              <a:t>4/18/19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5839A-5781-CF47-9A97-95C08E38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45FA0-1640-844E-B3F4-401D56B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25C8-C6F4-4748-9655-2E360CF8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4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2E7A7E-7CEC-7B46-860F-9C3A35D3C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D731-1AA4-9F4B-AD98-5B4BF8F1026E}" type="datetimeFigureOut">
              <a:rPr lang="en-US" smtClean="0"/>
              <a:t>4/18/19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CCDDF-64D9-F043-8D28-F34E3C84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ED964-9E62-5E48-8A0E-45527FD5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25C8-C6F4-4748-9655-2E360CF8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4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36E8-DC7C-C24A-AB16-BF5D7143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763BB-611B-D04F-96A3-F4CEF375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51357-E6BB-3941-BBDE-970120D7A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093E9-E6CD-B944-AF96-77971660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D731-1AA4-9F4B-AD98-5B4BF8F1026E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AF541-C759-4946-9FB6-CDB3BDDC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EB3CF-764A-BD43-BEA1-DDE15B11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25C8-C6F4-4748-9655-2E360CF8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0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C0F1-B8B0-AA48-B125-04808FA26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E70D92-DE1C-2841-86D3-1F5D38D83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73A2B-2E6E-5544-BF9A-D39605312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1B15D-9ADC-C04E-BD1E-1978C1BA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D731-1AA4-9F4B-AD98-5B4BF8F1026E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C1C4F-DB3F-8A4F-A419-36C0E1578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C347D-A7F5-A74A-A405-74404951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25C8-C6F4-4748-9655-2E360CF8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5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3D29D3-BE71-A14B-9489-53704F60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2E513-AE4E-1449-B09E-1B1D12AD3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275BA-160C-5F43-A459-C87F58EDD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3D731-1AA4-9F4B-AD98-5B4BF8F1026E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72FD2-33E1-8046-89F6-BBC1F78DB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58EFE-5611-B246-AEBA-E14877818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225C8-C6F4-4748-9655-2E360CF8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18500-7993-E64F-99DF-7045178E7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Grader 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98A2A-9BD9-E64D-B6EB-039B97BD2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Group: </a:t>
            </a:r>
            <a:r>
              <a:rPr lang="en-US"/>
              <a:t>No_bug</a:t>
            </a:r>
            <a:endParaRPr lang="en-US" dirty="0"/>
          </a:p>
        </p:txBody>
      </p: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48888F05-8B29-4332-A3B2-378601FA0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3EC6223-C63A-4DCA-BF4E-E84D099B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9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00D810-CA0E-3747-8AF4-2C7FA9F0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454F5-FFCA-8D4E-AB6F-D14966F90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CSE Department wants to hire 60 graders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Student: Submit application information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Instructor: Submit recommendation and specific requirement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This web application is designed to help streamline this workflow and ensure some consistency in the information that is gathered</a:t>
            </a:r>
          </a:p>
        </p:txBody>
      </p:sp>
    </p:spTree>
    <p:extLst>
      <p:ext uri="{BB962C8B-B14F-4D97-AF65-F5344CB8AC3E}">
        <p14:creationId xmlns:p14="http://schemas.microsoft.com/office/powerpoint/2010/main" val="195906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61558E-58F9-F545-9857-84CB684A6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Project Requirments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F9E13-D2D0-1C42-AB2F-8FD91A1DD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dirty="0"/>
              <a:t>PostgreSQL in VM</a:t>
            </a:r>
          </a:p>
          <a:p>
            <a:r>
              <a:rPr lang="en-US" dirty="0"/>
              <a:t>Ruby 2.5.0; Rails 5.1.4</a:t>
            </a:r>
          </a:p>
          <a:p>
            <a:r>
              <a:rPr lang="en-US" dirty="0">
                <a:solidFill>
                  <a:srgbClr val="000000"/>
                </a:solidFill>
              </a:rPr>
              <a:t>Node </a:t>
            </a:r>
            <a:r>
              <a:rPr lang="en-US" dirty="0" err="1">
                <a:solidFill>
                  <a:srgbClr val="000000"/>
                </a:solidFill>
              </a:rPr>
              <a:t>js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v10.15.3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36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DD06-0BEA-4441-9D67-933938F4C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Framework</a:t>
            </a: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ome">
            <a:extLst>
              <a:ext uri="{FF2B5EF4-FFF2-40B4-BE49-F238E27FC236}">
                <a16:creationId xmlns:a16="http://schemas.microsoft.com/office/drawing/2014/main" id="{17097423-008D-4873-91C3-3FC77AA46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EBA07E-2178-A242-AB51-00E81DDFEE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307446"/>
              </p:ext>
            </p:extLst>
          </p:nvPr>
        </p:nvGraphicFramePr>
        <p:xfrm>
          <a:off x="91956" y="1704110"/>
          <a:ext cx="8735291" cy="4038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0751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4AD2FB-FCA8-C144-9583-98BB25F9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/>
              <a:t>Implementer's perspective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4EAF3-6148-0842-B296-A605B1496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dirty="0"/>
              <a:t>Database schemas</a:t>
            </a:r>
          </a:p>
          <a:p>
            <a:r>
              <a:rPr lang="en-US" dirty="0"/>
              <a:t>Open code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623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22FBE-0C6F-424D-A0BE-53B1562B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Client-view Demo</a:t>
            </a:r>
          </a:p>
        </p:txBody>
      </p:sp>
    </p:spTree>
    <p:extLst>
      <p:ext uri="{BB962C8B-B14F-4D97-AF65-F5344CB8AC3E}">
        <p14:creationId xmlns:p14="http://schemas.microsoft.com/office/powerpoint/2010/main" val="379851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C7F591-D4A4-F240-84BC-0005B16AA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 by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D2A14-4C2B-DF49-8790-09D39ACC5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074" y="559683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Pros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Filling out a form is convenient for students to apply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Students and instructors are able to update their </a:t>
            </a:r>
            <a:r>
              <a:rPr lang="en-US" sz="1800">
                <a:solidFill>
                  <a:srgbClr val="000000"/>
                </a:solidFill>
              </a:rPr>
              <a:t>information anytime</a:t>
            </a:r>
            <a:endParaRPr lang="en-US" sz="1800" dirty="0">
              <a:solidFill>
                <a:srgbClr val="000000"/>
              </a:solidFill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Instructors are able to get what they want in a short time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Admins interface is succinct and clear, easy to handle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Cons(Improve next version)</a:t>
            </a:r>
          </a:p>
          <a:p>
            <a:pPr lvl="1"/>
            <a:r>
              <a:rPr lang="en-US" sz="1800" dirty="0"/>
              <a:t>Section offering information cannot be updated each semester only imported by CSV file manually</a:t>
            </a:r>
          </a:p>
          <a:p>
            <a:pPr lvl="1"/>
            <a:r>
              <a:rPr lang="en-US" sz="1800" dirty="0"/>
              <a:t>Optimal Matching mechanism is incomplete, grader allocation are done by administrator</a:t>
            </a:r>
          </a:p>
        </p:txBody>
      </p:sp>
    </p:spTree>
    <p:extLst>
      <p:ext uri="{BB962C8B-B14F-4D97-AF65-F5344CB8AC3E}">
        <p14:creationId xmlns:p14="http://schemas.microsoft.com/office/powerpoint/2010/main" val="256319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C36E60-A87F-E648-AB1F-740B4541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2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9F6B2B8E-F97D-41AC-B922-01F78750B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2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166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Grader Web Application</vt:lpstr>
      <vt:lpstr>Project background</vt:lpstr>
      <vt:lpstr>Project Requirments</vt:lpstr>
      <vt:lpstr>Framework</vt:lpstr>
      <vt:lpstr>Implementer's perspective</vt:lpstr>
      <vt:lpstr>Client-view Demo</vt:lpstr>
      <vt:lpstr>Conclusion by Pros and Cons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Grader Web Application</dc:title>
  <dc:creator>Ning, Zhan</dc:creator>
  <cp:lastModifiedBy>Ning, Zhan</cp:lastModifiedBy>
  <cp:revision>3</cp:revision>
  <dcterms:created xsi:type="dcterms:W3CDTF">2019-04-18T17:03:29Z</dcterms:created>
  <dcterms:modified xsi:type="dcterms:W3CDTF">2019-04-18T17:07:11Z</dcterms:modified>
</cp:coreProperties>
</file>