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7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9537C-95DD-41DD-A3FC-8E49DA57353A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2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DC2B-D149-40CF-854B-B3C77AFE9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迴歸分析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如何進行迴歸分析的變數選擇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0F2724-69C2-4F25-BE23-2A9C63FB7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報告人：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R26131036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郭育維</a:t>
            </a:r>
          </a:p>
        </p:txBody>
      </p:sp>
    </p:spTree>
    <p:extLst>
      <p:ext uri="{BB962C8B-B14F-4D97-AF65-F5344CB8AC3E}">
        <p14:creationId xmlns:p14="http://schemas.microsoft.com/office/powerpoint/2010/main" val="247567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72C7A99-7238-44EE-8272-A6FB83AB3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9170"/>
          <a:stretch/>
        </p:blipFill>
        <p:spPr>
          <a:xfrm>
            <a:off x="1989679" y="1981201"/>
            <a:ext cx="8212642" cy="133773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D9A1316-9A09-4AB3-A2E3-D3B17DC10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89" b="-100"/>
          <a:stretch/>
        </p:blipFill>
        <p:spPr>
          <a:xfrm>
            <a:off x="1989679" y="3683000"/>
            <a:ext cx="8212642" cy="241299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9078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442253-F528-46E8-B9A5-29BC8105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1900024"/>
            <a:ext cx="8038800" cy="412213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62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35DA90-2A10-4CE7-A3D5-71AD8BC0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000049"/>
            <a:ext cx="8038800" cy="36102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90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C46D80-3C5B-4B6E-ACFA-0189539D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1845734"/>
            <a:ext cx="8038800" cy="43675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052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F96B0F-D85F-45B9-A1DE-F855DDDB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028629"/>
            <a:ext cx="8038800" cy="413906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610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61F093-DDDE-4ADA-9199-4B213674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74" y="1833383"/>
            <a:ext cx="7460253" cy="43883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0840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990B73-630C-42E4-8051-4E12FCFD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00" y="2643078"/>
            <a:ext cx="8211600" cy="19837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0397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8E0C52-1D2E-4412-BCE5-D901E35D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309655"/>
            <a:ext cx="8038800" cy="30918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8785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535F70-BEB8-4C42-A816-30693A4A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443025"/>
            <a:ext cx="8038800" cy="26667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3470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2ADA50-9038-4173-A3FA-7E808B16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428734"/>
            <a:ext cx="8038800" cy="267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708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D6110F4-9FB5-43EF-98D2-6DB08DEC15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常見的變數選擇方式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𝑹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TW" b="1" i="0" dirty="0" smtClean="0">
                            <a:latin typeface="Cambria Math" panose="02040503050406030204" pitchFamily="18" charset="0"/>
                          </a:rPr>
                          <m:t>𝐚𝐝𝐣</m:t>
                        </m:r>
                      </m:sub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D6110F4-9FB5-43EF-98D2-6DB08DEC1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F2E137-6084-496D-8F02-3BAD44EA9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=1−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直觀、易解釋</a:t>
                </a:r>
                <a:endPara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若只追求高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𝑅</m:t>
                        </m:r>
                      </m:e>
                      <m:sup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6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SupPr>
                      <m:e>
                        <m:r>
                          <a:rPr lang="en-US" altLang="zh-TW" sz="36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600" b="0" i="0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adj</m:t>
                        </m:r>
                      </m:sub>
                      <m:sup>
                        <m:r>
                          <a:rPr lang="en-US" altLang="zh-TW" sz="36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，易有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多重共線性問題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F2E137-6084-496D-8F02-3BAD44EA9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4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D17217-A8A2-4DF4-91E9-C0D62563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357288"/>
            <a:ext cx="8038800" cy="26137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760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560FCA-FD08-43F3-81EE-75ACF1BD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39" y="1845734"/>
            <a:ext cx="7627322" cy="44013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0630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(2025).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Auto-mpg Dataset.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(2025).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Ridge, Lasso, Linear Regression Models.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09CA0-F4AA-4D85-8B44-9D0B6D85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1EE517-CDF4-4B4A-8536-EC6337761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3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(AIC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預測模型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大樣本數據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傾向選擇變數較多的模型導致過度擬合，無法比較不同資料集的模型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r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4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(BIC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解釋模型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小樣本數據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傾向選擇變數較少的模型導致忽略部分隊預測有用的變數，無法比較不同資料集的模型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r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12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(Lasso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會自動選擇變數解決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多重共線性問題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變數個數遠多於樣本數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的情形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易將模型過度簡化，無法選擇超過樣本數的變數個數，在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強共線性問題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下會任選變數，易受資料變動影響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t="-455" r="-2727" b="-13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(Ridge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保留所有變數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，有效解決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多重共線性問題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變數個數遠多於樣本數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的情形</a:t>
                </a:r>
                <a:endPara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el-GR" altLang="zh-TW" sz="36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λ</a:t>
                </a: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的選擇容易影響模型的表現</a:t>
                </a:r>
                <a:endPara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t="-455" r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4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(Elastic Net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1845" y="1845734"/>
                <a:ext cx="10228310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會自動選擇變數，能更好的解決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多重共線性問題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變數個數遠多於樣本數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的情形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若變數較少，可能因複雜的計算難以展現出其優點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845" y="1845734"/>
                <a:ext cx="10228310" cy="4023360"/>
              </a:xfrm>
              <a:blipFill>
                <a:blip r:embed="rId2"/>
                <a:stretch>
                  <a:fillRect l="-2682" t="-455" r="-1073" b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D810BBF-961E-4695-9C13-CCE1033E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47" y="1845734"/>
            <a:ext cx="10280507" cy="43232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4560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AB5F5D2-81D9-4AD3-9F9E-C51F0D31280C}"/>
              </a:ext>
            </a:extLst>
          </p:cNvPr>
          <p:cNvGrpSpPr/>
          <p:nvPr/>
        </p:nvGrpSpPr>
        <p:grpSpPr>
          <a:xfrm>
            <a:off x="951494" y="1928311"/>
            <a:ext cx="10289012" cy="4163006"/>
            <a:chOff x="929965" y="1775911"/>
            <a:chExt cx="10289012" cy="416300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583E8F-359A-4FB1-B6FE-549BB525A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965" y="1775911"/>
              <a:ext cx="4906060" cy="416300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AB01860-F35E-4223-8D9A-E84FA4F6D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001" y="1777317"/>
              <a:ext cx="4989976" cy="416160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7855351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891</TotalTime>
  <Words>387</Words>
  <Application>Microsoft Office PowerPoint</Application>
  <PresentationFormat>寬螢幕</PresentationFormat>
  <Paragraphs>45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標楷體</vt:lpstr>
      <vt:lpstr>Calibri</vt:lpstr>
      <vt:lpstr>Calibri Light</vt:lpstr>
      <vt:lpstr>Cambria Math</vt:lpstr>
      <vt:lpstr>Times New Roman</vt:lpstr>
      <vt:lpstr>回顧</vt:lpstr>
      <vt:lpstr>迴歸分析 如何進行迴歸分析的變數選擇</vt:lpstr>
      <vt:lpstr>常見的變數選擇方式(R^2/R_adj^2)</vt:lpstr>
      <vt:lpstr>常見的變數選擇方式(AIC)</vt:lpstr>
      <vt:lpstr>常見的變數選擇方式(BIC)</vt:lpstr>
      <vt:lpstr>常見的變數選擇方式(Lasso)</vt:lpstr>
      <vt:lpstr>常見的變數選擇方式(Ridge)</vt:lpstr>
      <vt:lpstr>常見的變數選擇方式(Elastic Net)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參考資料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qqedison6829@gmail.com</dc:creator>
  <cp:lastModifiedBy>qqedison6829@gmail.com</cp:lastModifiedBy>
  <cp:revision>50</cp:revision>
  <dcterms:created xsi:type="dcterms:W3CDTF">2025-03-02T04:07:56Z</dcterms:created>
  <dcterms:modified xsi:type="dcterms:W3CDTF">2025-03-08T08:10:20Z</dcterms:modified>
</cp:coreProperties>
</file>