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408B0-3A7F-4463-BD63-EA627BFCF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53E144-E977-4261-B835-981A626EB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D37766-AEE2-4162-AA1A-025C76F6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9F1E89-17D4-411C-A632-098E6791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32B33-03D8-4CF1-AED1-9C682EC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39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F74E5-4878-4DC3-9840-8B4C69A8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0608B4-C973-4666-9309-F2B17698A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13151-8347-45FA-A3BB-8C677449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52C0B-C14C-4B1B-99C3-1053E59E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1EB80-E2F3-4772-B497-94684DBF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770C5C-0491-4EC5-8F54-6DAF1496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602E1C-9080-4A70-9D8A-BC7CC095F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FF651B-10F1-4B06-ACDF-8E211AEE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C07AD-C145-4243-B2FF-EA683B5D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58756-DD9F-419A-B01E-8558277C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1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AF21B-764D-46DD-82C7-2E64FF41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779761-D53F-4507-9CEA-67D29010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3174A0-54E7-4464-9397-F1EC9C48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A07387-6FF8-4518-9751-0C3D0030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63D8C-21FF-4198-BD7C-A544551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6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C3BEB-0718-4964-B1DF-2C7E3715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54B389-1211-418B-8301-FC6F74CE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9E6F1-6158-430D-8D47-1F776558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708271-21A7-4B2A-9988-A8FD248F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2EC5B0-81F3-428D-9AF4-774D217E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9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BAA96-CA63-4522-93AE-6738C78A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88766-861B-4185-B246-5F6721BD4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11F3F5-77F8-49C0-8FA5-D3491089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42DAE2-E201-4369-B29E-CF8AC6EB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61C3E0-190B-4751-84F7-8F7A0F3A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63C621-ECE5-4334-80C3-9FC1A594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5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533AB-A792-45E7-A121-1EA9ECE6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667F38-F763-4BC0-86DF-B5BFB624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E6E929-F126-4613-9659-58F089186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A8E410-E5FA-42D6-BBFD-25158AD58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C29EFE-6CF7-4338-B5B1-2A62B83C4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AF03FD-AE26-4538-BFA0-06C91AB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831D47-BC74-4ECE-AFF0-49619351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C3CE89-1944-4911-83A2-2F590603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9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7F947-0827-4DC9-8C3D-F565F11E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5875AD-40ED-44BA-8F32-DB43D94D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094538-8B47-42D2-8887-C37F9C7E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CD9E94-6623-4200-ABB3-911EF73C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85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86EA5C-B77A-4AED-BCBA-90D96463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B39393-E659-426C-9A30-61DE970A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326472-F5E0-4428-83C5-4295885F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9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FFA6D-9AC5-4814-8357-8308CEAB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EBD31-5B7B-4395-A56F-D40C68458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855DBB-028C-45EB-9865-116C8ADE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DBC81B-3EEB-478F-8C53-FB10A000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444AE4-DCCA-458C-8382-4061F9F5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4966-C95A-472B-BF9D-2A11387A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63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C3DDC-5847-484F-910D-F78519C1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F2E65E-6094-4953-99BB-6AF682068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39C89B-F03F-49F1-BA3B-7CD01B83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4B4AAB-202F-4596-9602-E60DFD17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07E70-C6CD-4EC4-8A90-8CAC6C61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59880A-732C-45B1-A61E-6CA2C0FD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2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FF12B9-6F50-4D81-8914-40BEEA79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48B90C-AC0C-4D08-A71A-7E9A2024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CABCC-3DDC-428E-BE72-DAED98A6F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36B9-7D92-4F3D-879D-6F530B71BA2C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EDE77D-50BD-44E6-AF8B-D7A3F1DE1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FF0FAA-0314-4C10-B473-DCC811A40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230A-54E9-459D-9967-808922200E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89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51D25-272A-42F8-9404-E185885F7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8E2FD0-9828-45E6-AC55-03FD5FD44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Oct. 24, 2024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302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009AE3-4CC1-49D2-AB97-83C3FB0FF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100" y="1675344"/>
            <a:ext cx="4762500" cy="47625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7DE7603-8F5B-454B-A0ED-19D75153C0A4}"/>
              </a:ext>
            </a:extLst>
          </p:cNvPr>
          <p:cNvSpPr txBox="1"/>
          <p:nvPr/>
        </p:nvSpPr>
        <p:spPr>
          <a:xfrm>
            <a:off x="679508" y="1090569"/>
            <a:ext cx="10810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https://www.cs.nycu.edu.tw/~lhyen/np/ass2/np24f_ass2p.html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0BB17D-73BD-4F66-BDA8-9696CB999377}"/>
              </a:ext>
            </a:extLst>
          </p:cNvPr>
          <p:cNvSpPr txBox="1"/>
          <p:nvPr/>
        </p:nvSpPr>
        <p:spPr>
          <a:xfrm>
            <a:off x="5548953" y="1859340"/>
            <a:ext cx="5941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Local Testing Servers: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140.113.235.237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/>
          </a:p>
          <a:p>
            <a:r>
              <a:rPr lang="en-US" altLang="zh-TW" sz="3200" dirty="0"/>
              <a:t>Final Testing Server: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140.113.207.75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178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Assignment 2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嚴力行</dc:creator>
  <cp:lastModifiedBy>HP</cp:lastModifiedBy>
  <cp:revision>13</cp:revision>
  <dcterms:created xsi:type="dcterms:W3CDTF">2024-09-21T07:46:52Z</dcterms:created>
  <dcterms:modified xsi:type="dcterms:W3CDTF">2024-10-23T09:35:57Z</dcterms:modified>
</cp:coreProperties>
</file>