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B5FDB-583E-4821-9A01-96284F501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E1A76-2A38-42CE-9CA8-CBE56A209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89123-D121-4616-B9B8-DDE1FDD6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0A72-1240-4AEB-AAB7-703AA7E3CDC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7CA55-0910-4450-A240-03C18DD3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9689A-8868-49B2-B649-C375FC16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EC84-A8E1-43EF-AB22-F28B4A06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8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22322-26C0-4716-BAC8-DE390D78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9F0AA-A74B-4339-AC02-1948C1DD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67146-BA55-4A7E-9AA2-BFD34A26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0A72-1240-4AEB-AAB7-703AA7E3CDC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49AF0-5638-4ECA-919F-09D59FFE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70C22-D257-44C6-9FDA-9C0F535E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EC84-A8E1-43EF-AB22-F28B4A06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4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055413-8748-40CE-AA42-A2D8FBA34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784ABE-7981-4BD3-8B28-5EC57E967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08510-E3E8-464B-85A1-06AD96A4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0A72-1240-4AEB-AAB7-703AA7E3CDC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42819-9178-4985-A0C1-C8C6CEE7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F9C00-4BCA-46A1-902C-9C4353A1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EC84-A8E1-43EF-AB22-F28B4A06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6FEE1-EDFE-442C-BFA6-D7E15148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AD676-D2D9-42B0-822F-0557F86F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B6721-C94C-49F3-ABF0-FC9FD06D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0A72-1240-4AEB-AAB7-703AA7E3CDC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A29E2-9C47-4864-81B4-58FCAD53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99472-156D-45DD-9274-33F7BE79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EC84-A8E1-43EF-AB22-F28B4A06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3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6722A-027C-4258-A376-58968482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A8E9B-C94C-4176-B006-72E7D0017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70919-55DC-425B-9CF0-D2B1F5E5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0A72-1240-4AEB-AAB7-703AA7E3CDC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D1E29-CB08-4975-A8AA-A851846C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DAB76-FAB5-49AF-A226-B68A2E25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EC84-A8E1-43EF-AB22-F28B4A06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0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B52A1-4212-488B-8941-CD662705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E2624-170D-414C-80BC-6DA71EDE7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521B5-F614-423E-9D02-A6924AEC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EAE1B-E142-48A7-9F51-DC0110C2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0A72-1240-4AEB-AAB7-703AA7E3CDC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1774A-AB79-4897-B1D6-E279BC0B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D0F9D-0BBE-4035-A1C9-5753897B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EC84-A8E1-43EF-AB22-F28B4A06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EF933-96C3-49AB-B7AB-8605C334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DEDDD-5A5B-445F-BC2E-3D166ACB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D9C378-DF66-4940-9904-8AA1D501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E4464E-2EB5-496B-B8BC-C292AB7E6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587550-E1FF-4DE4-B401-21EE977B0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8E765-EB7C-43CA-B95D-1E41DD22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0A72-1240-4AEB-AAB7-703AA7E3CDC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9D0D1-FFA7-43EC-81E1-15D2248F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67FD86-E8E9-4050-A197-08985787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EC84-A8E1-43EF-AB22-F28B4A06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2F9FF-5515-43B4-B24B-651FCFF3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384642-56F8-4C9C-BDAE-66C7C430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0A72-1240-4AEB-AAB7-703AA7E3CDC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E909DA-EC3E-4AF3-9090-165F1464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4DFD1E-CD0E-4647-8957-D8CB48AA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EC84-A8E1-43EF-AB22-F28B4A06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739C3F-49EF-4423-913C-377289EF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0A72-1240-4AEB-AAB7-703AA7E3CDC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3E39BA-E6E9-4B7C-87DB-128FBD61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1094B-2290-47D0-8835-E5BDEA61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EC84-A8E1-43EF-AB22-F28B4A06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9A27B-BB73-4EF6-AB3B-52ADA9D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6B0B8-0466-4BD4-A2B7-EAD647E6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943BBD-5317-4FDE-80F0-206A95ABD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7CED7-2F22-40DA-BE88-20743654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0A72-1240-4AEB-AAB7-703AA7E3CDC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7737B-B2F9-45EA-AEA1-DD2C3FE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B8171-A35D-4851-B03C-A561D90D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EC84-A8E1-43EF-AB22-F28B4A06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1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91E1-990F-415C-AD7C-FE9B13DE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C3454F-0D3E-445C-9500-137765724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E66A20-BE3A-4DF8-8EAF-C228DF3BB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01DD6-5608-464E-9127-7ABBDCD2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0A72-1240-4AEB-AAB7-703AA7E3CDC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405E4-46B4-4FB9-9FF9-3BC6606E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08E7A-F150-4F9C-B7BC-CB4C6C3D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EC84-A8E1-43EF-AB22-F28B4A06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F4A0BB-A1A7-484A-853A-E3FA51BC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1E58A-B4F9-49D4-B97B-B986AD12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117BA-3604-4DE7-A79F-FCB1BF0BF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0A72-1240-4AEB-AAB7-703AA7E3CDC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EE777-418D-45A3-AE49-47017435D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63DF2-BF33-4635-A827-9585E0133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3EC84-A8E1-43EF-AB22-F28B4A06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5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7CE7BA-F058-4F3F-B82A-D3AEA94ED008}"/>
              </a:ext>
            </a:extLst>
          </p:cNvPr>
          <p:cNvSpPr/>
          <p:nvPr/>
        </p:nvSpPr>
        <p:spPr>
          <a:xfrm>
            <a:off x="3797133" y="418385"/>
            <a:ext cx="4597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GHS E-portfolio system architecture</a:t>
            </a:r>
            <a:endParaRPr lang="zh-CN" altLang="en-US" sz="20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FB7CBA0-DA2D-413D-8B08-5F9178DCDB54}"/>
              </a:ext>
            </a:extLst>
          </p:cNvPr>
          <p:cNvGrpSpPr/>
          <p:nvPr/>
        </p:nvGrpSpPr>
        <p:grpSpPr>
          <a:xfrm>
            <a:off x="74262" y="3044268"/>
            <a:ext cx="1590400" cy="1166486"/>
            <a:chOff x="465007" y="2035600"/>
            <a:chExt cx="1533525" cy="11664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312AF7-7601-4DBA-873D-4AD3E95C2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07" y="2035600"/>
              <a:ext cx="153352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D35D676-56BF-4558-977C-4D1CE22C6CC5}"/>
                </a:ext>
              </a:extLst>
            </p:cNvPr>
            <p:cNvSpPr txBox="1"/>
            <p:nvPr/>
          </p:nvSpPr>
          <p:spPr>
            <a:xfrm>
              <a:off x="838986" y="2832754"/>
              <a:ext cx="768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b="1" dirty="0"/>
                <a:t>Client</a:t>
              </a:r>
              <a:endParaRPr lang="zh-CN" altLang="en-US" b="1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E50491E-90FF-442A-AA0E-F06B2045A758}"/>
              </a:ext>
            </a:extLst>
          </p:cNvPr>
          <p:cNvGrpSpPr/>
          <p:nvPr/>
        </p:nvGrpSpPr>
        <p:grpSpPr>
          <a:xfrm>
            <a:off x="3111703" y="2190717"/>
            <a:ext cx="1989056" cy="2733774"/>
            <a:chOff x="2582944" y="1763531"/>
            <a:chExt cx="2639505" cy="37001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7C91924-DCBC-46F8-94B5-65C77D85F97F}"/>
                </a:ext>
              </a:extLst>
            </p:cNvPr>
            <p:cNvSpPr/>
            <p:nvPr/>
          </p:nvSpPr>
          <p:spPr>
            <a:xfrm>
              <a:off x="2582944" y="2494232"/>
              <a:ext cx="2639505" cy="29694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C8F55C7-5ED5-48C9-A38C-61A02F8B0EA5}"/>
                </a:ext>
              </a:extLst>
            </p:cNvPr>
            <p:cNvGrpSpPr/>
            <p:nvPr/>
          </p:nvGrpSpPr>
          <p:grpSpPr>
            <a:xfrm>
              <a:off x="2582944" y="1763531"/>
              <a:ext cx="2639505" cy="678729"/>
              <a:chOff x="2582944" y="1763531"/>
              <a:chExt cx="2639505" cy="678729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CEC057-B6DE-42FF-98AD-8397E0D6E8B3}"/>
                  </a:ext>
                </a:extLst>
              </p:cNvPr>
              <p:cNvSpPr txBox="1"/>
              <p:nvPr/>
            </p:nvSpPr>
            <p:spPr>
              <a:xfrm>
                <a:off x="2582944" y="1961022"/>
                <a:ext cx="2092333" cy="336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altLang="zh-CN" sz="1400" b="1" dirty="0"/>
                  <a:t>React.js frontend</a:t>
                </a:r>
                <a:endParaRPr lang="zh-CN" altLang="en-US" sz="1400" b="1" dirty="0"/>
              </a:p>
            </p:txBody>
          </p:sp>
          <p:pic>
            <p:nvPicPr>
              <p:cNvPr id="1028" name="Picture 4" descr="Adding authentication to your React Flux app">
                <a:extLst>
                  <a:ext uri="{FF2B5EF4-FFF2-40B4-BE49-F238E27FC236}">
                    <a16:creationId xmlns:a16="http://schemas.microsoft.com/office/drawing/2014/main" id="{62942D55-9DD9-4ABA-9F43-C8D2ACFCC8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43720" y="1763531"/>
                <a:ext cx="678729" cy="678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97064A8-D144-42D0-B0E6-4301C4323457}"/>
              </a:ext>
            </a:extLst>
          </p:cNvPr>
          <p:cNvSpPr txBox="1"/>
          <p:nvPr/>
        </p:nvSpPr>
        <p:spPr>
          <a:xfrm>
            <a:off x="1698007" y="3150956"/>
            <a:ext cx="1762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600" dirty="0"/>
              <a:t>Interact with</a:t>
            </a:r>
            <a:endParaRPr lang="zh-CN" altLang="en-US" sz="1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8D15994-093A-4BFC-B623-7617763B2249}"/>
              </a:ext>
            </a:extLst>
          </p:cNvPr>
          <p:cNvCxnSpPr/>
          <p:nvPr/>
        </p:nvCxnSpPr>
        <p:spPr>
          <a:xfrm>
            <a:off x="1664662" y="3489510"/>
            <a:ext cx="13433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2A7B9A-6284-4ABF-B6E8-B39463A85CC4}"/>
              </a:ext>
            </a:extLst>
          </p:cNvPr>
          <p:cNvSpPr txBox="1"/>
          <p:nvPr/>
        </p:nvSpPr>
        <p:spPr>
          <a:xfrm>
            <a:off x="5288831" y="3137486"/>
            <a:ext cx="1762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600" dirty="0"/>
              <a:t>JSON IO</a:t>
            </a:r>
            <a:endParaRPr lang="zh-CN" altLang="en-US" sz="16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CF41F7-9A05-4D23-BF00-2F6FA2EC4C69}"/>
              </a:ext>
            </a:extLst>
          </p:cNvPr>
          <p:cNvCxnSpPr>
            <a:cxnSpLocks/>
          </p:cNvCxnSpPr>
          <p:nvPr/>
        </p:nvCxnSpPr>
        <p:spPr>
          <a:xfrm>
            <a:off x="5228735" y="3476040"/>
            <a:ext cx="1096651" cy="134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C122982-B66A-44DA-A4C0-E6CBAF9F1CFF}"/>
              </a:ext>
            </a:extLst>
          </p:cNvPr>
          <p:cNvSpPr txBox="1"/>
          <p:nvPr/>
        </p:nvSpPr>
        <p:spPr>
          <a:xfrm>
            <a:off x="9854031" y="2392819"/>
            <a:ext cx="256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400" b="1" dirty="0"/>
              <a:t>MySQL database</a:t>
            </a:r>
            <a:endParaRPr lang="zh-CN" altLang="en-US" sz="1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00D05C-30DC-40B1-AD06-E885CA526E25}"/>
              </a:ext>
            </a:extLst>
          </p:cNvPr>
          <p:cNvSpPr/>
          <p:nvPr/>
        </p:nvSpPr>
        <p:spPr>
          <a:xfrm>
            <a:off x="6576903" y="2737899"/>
            <a:ext cx="1989056" cy="21939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BCFBA2-B762-4EC8-9FB8-9DD0B372469B}"/>
              </a:ext>
            </a:extLst>
          </p:cNvPr>
          <p:cNvSpPr txBox="1"/>
          <p:nvPr/>
        </p:nvSpPr>
        <p:spPr>
          <a:xfrm>
            <a:off x="8709507" y="3150956"/>
            <a:ext cx="85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600" dirty="0"/>
              <a:t>Acquire</a:t>
            </a:r>
            <a:endParaRPr lang="zh-CN" altLang="en-US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9651E3-50FA-4845-A15D-31818A198B7E}"/>
              </a:ext>
            </a:extLst>
          </p:cNvPr>
          <p:cNvCxnSpPr>
            <a:cxnSpLocks/>
          </p:cNvCxnSpPr>
          <p:nvPr/>
        </p:nvCxnSpPr>
        <p:spPr>
          <a:xfrm>
            <a:off x="8585201" y="3515710"/>
            <a:ext cx="1176643" cy="87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5D4117A-96E2-43BD-B283-2AE0294DE169}"/>
              </a:ext>
            </a:extLst>
          </p:cNvPr>
          <p:cNvSpPr txBox="1"/>
          <p:nvPr/>
        </p:nvSpPr>
        <p:spPr>
          <a:xfrm>
            <a:off x="6485181" y="2381902"/>
            <a:ext cx="256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400" b="1" dirty="0"/>
              <a:t>Python flask backend</a:t>
            </a:r>
            <a:endParaRPr lang="zh-CN" altLang="en-US" sz="14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39CD53-EA99-44A6-8ED9-5471E9F37DB1}"/>
              </a:ext>
            </a:extLst>
          </p:cNvPr>
          <p:cNvSpPr/>
          <p:nvPr/>
        </p:nvSpPr>
        <p:spPr>
          <a:xfrm>
            <a:off x="9854031" y="2726796"/>
            <a:ext cx="1989056" cy="21939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 descr="Building a simple REST API with Python and Flask | by Onejohi | Medium">
            <a:extLst>
              <a:ext uri="{FF2B5EF4-FFF2-40B4-BE49-F238E27FC236}">
                <a16:creationId xmlns:a16="http://schemas.microsoft.com/office/drawing/2014/main" id="{49BACDC6-FDDA-437B-B4F5-05227910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56" y="2246834"/>
            <a:ext cx="71530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n Over Financial Services Prospects with MySQL Enterprise ...">
            <a:extLst>
              <a:ext uri="{FF2B5EF4-FFF2-40B4-BE49-F238E27FC236}">
                <a16:creationId xmlns:a16="http://schemas.microsoft.com/office/drawing/2014/main" id="{799A8934-20B6-4D09-BBF0-F7D15A33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376" y="2190717"/>
            <a:ext cx="658045" cy="45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E08F4D4-A1CF-49AB-A23D-23BAED37322E}"/>
              </a:ext>
            </a:extLst>
          </p:cNvPr>
          <p:cNvSpPr txBox="1"/>
          <p:nvPr/>
        </p:nvSpPr>
        <p:spPr>
          <a:xfrm>
            <a:off x="1036948" y="5297864"/>
            <a:ext cx="60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Further software tools will be gradually added in the future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C08E2A-5D94-45DD-BBFA-EF3666C067D3}"/>
              </a:ext>
            </a:extLst>
          </p:cNvPr>
          <p:cNvSpPr txBox="1"/>
          <p:nvPr/>
        </p:nvSpPr>
        <p:spPr>
          <a:xfrm>
            <a:off x="8709507" y="3550708"/>
            <a:ext cx="85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600" dirty="0"/>
              <a:t>Return</a:t>
            </a:r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CF6211-1BB5-462D-A4B4-C065E3EF800F}"/>
              </a:ext>
            </a:extLst>
          </p:cNvPr>
          <p:cNvSpPr txBox="1"/>
          <p:nvPr/>
        </p:nvSpPr>
        <p:spPr>
          <a:xfrm>
            <a:off x="6611211" y="2831068"/>
            <a:ext cx="13720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000" dirty="0"/>
              <a:t>Libraries:</a:t>
            </a:r>
          </a:p>
          <a:p>
            <a:r>
              <a:rPr lang="en-AU" altLang="zh-CN" sz="1000" dirty="0" err="1"/>
              <a:t>Wtforms</a:t>
            </a:r>
            <a:endParaRPr lang="en-AU" altLang="zh-CN" sz="1000" dirty="0"/>
          </a:p>
          <a:p>
            <a:r>
              <a:rPr lang="en-AU" altLang="zh-CN" sz="1000" dirty="0" err="1"/>
              <a:t>Sqlalchemy</a:t>
            </a:r>
            <a:endParaRPr lang="en-AU" altLang="zh-CN" sz="1000" dirty="0"/>
          </a:p>
          <a:p>
            <a:r>
              <a:rPr lang="en-AU" altLang="zh-CN" sz="1000" dirty="0"/>
              <a:t>Migrate</a:t>
            </a:r>
          </a:p>
          <a:p>
            <a:r>
              <a:rPr lang="en-AU" altLang="zh-CN" sz="1000" dirty="0" err="1"/>
              <a:t>Werkzueg</a:t>
            </a:r>
            <a:endParaRPr lang="en-AU" altLang="zh-CN" sz="1000" dirty="0"/>
          </a:p>
          <a:p>
            <a:endParaRPr lang="en-AU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48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Kuoyuan LI</dc:creator>
  <cp:lastModifiedBy>Kuoyuan LI</cp:lastModifiedBy>
  <cp:revision>6</cp:revision>
  <dcterms:created xsi:type="dcterms:W3CDTF">2020-08-25T05:46:52Z</dcterms:created>
  <dcterms:modified xsi:type="dcterms:W3CDTF">2020-09-02T03:29:17Z</dcterms:modified>
</cp:coreProperties>
</file>