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79" autoAdjust="0"/>
    <p:restoredTop sz="94660"/>
  </p:normalViewPr>
  <p:slideViewPr>
    <p:cSldViewPr>
      <p:cViewPr varScale="1">
        <p:scale>
          <a:sx n="116" d="100"/>
          <a:sy n="116" d="100"/>
        </p:scale>
        <p:origin x="12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 sofi" userId="2a1f95bcb6383556" providerId="LiveId" clId="{9786450D-B722-427D-A4E4-ECD58151A675}"/>
    <pc:docChg chg="undo custSel addSld delSld modSld">
      <pc:chgData name="sofi sofi" userId="2a1f95bcb6383556" providerId="LiveId" clId="{9786450D-B722-427D-A4E4-ECD58151A675}" dt="2021-01-24T18:57:29.952" v="2241" actId="20577"/>
      <pc:docMkLst>
        <pc:docMk/>
      </pc:docMkLst>
      <pc:sldChg chg="modSp mod">
        <pc:chgData name="sofi sofi" userId="2a1f95bcb6383556" providerId="LiveId" clId="{9786450D-B722-427D-A4E4-ECD58151A675}" dt="2021-01-24T18:57:29.952" v="2241" actId="20577"/>
        <pc:sldMkLst>
          <pc:docMk/>
          <pc:sldMk cId="0" sldId="256"/>
        </pc:sldMkLst>
        <pc:spChg chg="mod">
          <ac:chgData name="sofi sofi" userId="2a1f95bcb6383556" providerId="LiveId" clId="{9786450D-B722-427D-A4E4-ECD58151A675}" dt="2021-01-24T18:57:29.952" v="2241" actId="20577"/>
          <ac:spMkLst>
            <pc:docMk/>
            <pc:sldMk cId="0" sldId="256"/>
            <ac:spMk id="3074" creationId="{00000000-0000-0000-0000-000000000000}"/>
          </ac:spMkLst>
        </pc:spChg>
        <pc:spChg chg="mod">
          <ac:chgData name="sofi sofi" userId="2a1f95bcb6383556" providerId="LiveId" clId="{9786450D-B722-427D-A4E4-ECD58151A675}" dt="2021-01-24T17:44:52.465" v="100" actId="1076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 mod">
        <pc:chgData name="sofi sofi" userId="2a1f95bcb6383556" providerId="LiveId" clId="{9786450D-B722-427D-A4E4-ECD58151A675}" dt="2021-01-24T18:56:15.223" v="2236"/>
        <pc:sldMkLst>
          <pc:docMk/>
          <pc:sldMk cId="0" sldId="257"/>
        </pc:sldMkLst>
        <pc:spChg chg="add del mod">
          <ac:chgData name="sofi sofi" userId="2a1f95bcb6383556" providerId="LiveId" clId="{9786450D-B722-427D-A4E4-ECD58151A675}" dt="2021-01-24T18:56:15.223" v="2236"/>
          <ac:spMkLst>
            <pc:docMk/>
            <pc:sldMk cId="0" sldId="257"/>
            <ac:spMk id="5" creationId="{43D3217F-773B-404C-8979-FFEE9A214BAB}"/>
          </ac:spMkLst>
        </pc:spChg>
        <pc:spChg chg="mod">
          <ac:chgData name="sofi sofi" userId="2a1f95bcb6383556" providerId="LiveId" clId="{9786450D-B722-427D-A4E4-ECD58151A675}" dt="2021-01-24T17:46:31.081" v="154" actId="20577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sofi sofi" userId="2a1f95bcb6383556" providerId="LiveId" clId="{9786450D-B722-427D-A4E4-ECD58151A675}" dt="2021-01-24T17:58:34.369" v="881" actId="20577"/>
          <ac:spMkLst>
            <pc:docMk/>
            <pc:sldMk cId="0" sldId="257"/>
            <ac:spMk id="4099" creationId="{00000000-0000-0000-0000-000000000000}"/>
          </ac:spMkLst>
        </pc:spChg>
      </pc:sldChg>
      <pc:sldChg chg="addSp delSp modSp mod">
        <pc:chgData name="sofi sofi" userId="2a1f95bcb6383556" providerId="LiveId" clId="{9786450D-B722-427D-A4E4-ECD58151A675}" dt="2021-01-24T18:15:47.111" v="1221" actId="20577"/>
        <pc:sldMkLst>
          <pc:docMk/>
          <pc:sldMk cId="0" sldId="258"/>
        </pc:sldMkLst>
        <pc:spChg chg="mod">
          <ac:chgData name="sofi sofi" userId="2a1f95bcb6383556" providerId="LiveId" clId="{9786450D-B722-427D-A4E4-ECD58151A675}" dt="2021-01-24T18:02:06.015" v="982" actId="20577"/>
          <ac:spMkLst>
            <pc:docMk/>
            <pc:sldMk cId="0" sldId="258"/>
            <ac:spMk id="5122" creationId="{00000000-0000-0000-0000-000000000000}"/>
          </ac:spMkLst>
        </pc:spChg>
        <pc:spChg chg="mod">
          <ac:chgData name="sofi sofi" userId="2a1f95bcb6383556" providerId="LiveId" clId="{9786450D-B722-427D-A4E4-ECD58151A675}" dt="2021-01-24T18:15:47.111" v="1221" actId="20577"/>
          <ac:spMkLst>
            <pc:docMk/>
            <pc:sldMk cId="0" sldId="258"/>
            <ac:spMk id="5123" creationId="{00000000-0000-0000-0000-000000000000}"/>
          </ac:spMkLst>
        </pc:spChg>
        <pc:picChg chg="add del mod">
          <ac:chgData name="sofi sofi" userId="2a1f95bcb6383556" providerId="LiveId" clId="{9786450D-B722-427D-A4E4-ECD58151A675}" dt="2021-01-24T18:06:27.620" v="995" actId="478"/>
          <ac:picMkLst>
            <pc:docMk/>
            <pc:sldMk cId="0" sldId="258"/>
            <ac:picMk id="3" creationId="{3B2332D5-713F-4ACF-BE93-194308E75F45}"/>
          </ac:picMkLst>
        </pc:picChg>
        <pc:picChg chg="add del mod">
          <ac:chgData name="sofi sofi" userId="2a1f95bcb6383556" providerId="LiveId" clId="{9786450D-B722-427D-A4E4-ECD58151A675}" dt="2021-01-24T18:11:30.289" v="1001" actId="21"/>
          <ac:picMkLst>
            <pc:docMk/>
            <pc:sldMk cId="0" sldId="258"/>
            <ac:picMk id="5" creationId="{09E02C3D-3EB1-4D79-B114-E33DA758FD89}"/>
          </ac:picMkLst>
        </pc:picChg>
        <pc:picChg chg="add del mod">
          <ac:chgData name="sofi sofi" userId="2a1f95bcb6383556" providerId="LiveId" clId="{9786450D-B722-427D-A4E4-ECD58151A675}" dt="2021-01-24T18:12:08.447" v="1006" actId="478"/>
          <ac:picMkLst>
            <pc:docMk/>
            <pc:sldMk cId="0" sldId="258"/>
            <ac:picMk id="6" creationId="{47676664-4B60-46E4-A161-9D1D41B502CE}"/>
          </ac:picMkLst>
        </pc:picChg>
        <pc:picChg chg="add mod">
          <ac:chgData name="sofi sofi" userId="2a1f95bcb6383556" providerId="LiveId" clId="{9786450D-B722-427D-A4E4-ECD58151A675}" dt="2021-01-24T18:12:12.650" v="1008" actId="1076"/>
          <ac:picMkLst>
            <pc:docMk/>
            <pc:sldMk cId="0" sldId="258"/>
            <ac:picMk id="8" creationId="{C9652242-D753-47E6-9A6A-5D275E6B0B01}"/>
          </ac:picMkLst>
        </pc:picChg>
      </pc:sldChg>
      <pc:sldChg chg="addSp delSp modSp new mod chgLayout">
        <pc:chgData name="sofi sofi" userId="2a1f95bcb6383556" providerId="LiveId" clId="{9786450D-B722-427D-A4E4-ECD58151A675}" dt="2021-01-24T18:50:50.580" v="2165" actId="478"/>
        <pc:sldMkLst>
          <pc:docMk/>
          <pc:sldMk cId="2901057739" sldId="259"/>
        </pc:sldMkLst>
        <pc:spChg chg="del">
          <ac:chgData name="sofi sofi" userId="2a1f95bcb6383556" providerId="LiveId" clId="{9786450D-B722-427D-A4E4-ECD58151A675}" dt="2021-01-24T18:16:15.484" v="1230" actId="6264"/>
          <ac:spMkLst>
            <pc:docMk/>
            <pc:sldMk cId="2901057739" sldId="259"/>
            <ac:spMk id="2" creationId="{BE3CB834-D481-47B3-A082-CD5A696B475C}"/>
          </ac:spMkLst>
        </pc:spChg>
        <pc:spChg chg="del">
          <ac:chgData name="sofi sofi" userId="2a1f95bcb6383556" providerId="LiveId" clId="{9786450D-B722-427D-A4E4-ECD58151A675}" dt="2021-01-24T18:15:55.319" v="1223" actId="22"/>
          <ac:spMkLst>
            <pc:docMk/>
            <pc:sldMk cId="2901057739" sldId="259"/>
            <ac:spMk id="3" creationId="{F2C6A4C4-9C47-49FA-8B20-4CA2675E740A}"/>
          </ac:spMkLst>
        </pc:spChg>
        <pc:spChg chg="add del mod">
          <ac:chgData name="sofi sofi" userId="2a1f95bcb6383556" providerId="LiveId" clId="{9786450D-B722-427D-A4E4-ECD58151A675}" dt="2021-01-24T18:16:15.484" v="1230" actId="6264"/>
          <ac:spMkLst>
            <pc:docMk/>
            <pc:sldMk cId="2901057739" sldId="259"/>
            <ac:spMk id="7" creationId="{9C8A1626-CCB6-47A6-8E7F-FADBD45663F5}"/>
          </ac:spMkLst>
        </pc:spChg>
        <pc:spChg chg="add del mod ord">
          <ac:chgData name="sofi sofi" userId="2a1f95bcb6383556" providerId="LiveId" clId="{9786450D-B722-427D-A4E4-ECD58151A675}" dt="2021-01-24T18:50:50.580" v="2165" actId="478"/>
          <ac:spMkLst>
            <pc:docMk/>
            <pc:sldMk cId="2901057739" sldId="259"/>
            <ac:spMk id="10" creationId="{70A02426-F5A2-4755-9283-047053E1D6F4}"/>
          </ac:spMkLst>
        </pc:spChg>
        <pc:spChg chg="add mod ord">
          <ac:chgData name="sofi sofi" userId="2a1f95bcb6383556" providerId="LiveId" clId="{9786450D-B722-427D-A4E4-ECD58151A675}" dt="2021-01-24T18:26:23.313" v="1812" actId="1076"/>
          <ac:spMkLst>
            <pc:docMk/>
            <pc:sldMk cId="2901057739" sldId="259"/>
            <ac:spMk id="11" creationId="{C50E9100-C1DF-450C-977E-F84E0BDE5466}"/>
          </ac:spMkLst>
        </pc:spChg>
        <pc:picChg chg="add del mod ord">
          <ac:chgData name="sofi sofi" userId="2a1f95bcb6383556" providerId="LiveId" clId="{9786450D-B722-427D-A4E4-ECD58151A675}" dt="2021-01-24T18:15:58.761" v="1225" actId="478"/>
          <ac:picMkLst>
            <pc:docMk/>
            <pc:sldMk cId="2901057739" sldId="259"/>
            <ac:picMk id="5" creationId="{BD5F9342-B017-4E7C-865D-8B5B3E35F185}"/>
          </ac:picMkLst>
        </pc:picChg>
        <pc:picChg chg="add del mod">
          <ac:chgData name="sofi sofi" userId="2a1f95bcb6383556" providerId="LiveId" clId="{9786450D-B722-427D-A4E4-ECD58151A675}" dt="2021-01-24T18:20:31.481" v="1454" actId="478"/>
          <ac:picMkLst>
            <pc:docMk/>
            <pc:sldMk cId="2901057739" sldId="259"/>
            <ac:picMk id="9" creationId="{86143783-6301-434F-BBED-15A8C87E9DE2}"/>
          </ac:picMkLst>
        </pc:picChg>
        <pc:picChg chg="add mod">
          <ac:chgData name="sofi sofi" userId="2a1f95bcb6383556" providerId="LiveId" clId="{9786450D-B722-427D-A4E4-ECD58151A675}" dt="2021-01-24T18:28:19.145" v="1814" actId="1076"/>
          <ac:picMkLst>
            <pc:docMk/>
            <pc:sldMk cId="2901057739" sldId="259"/>
            <ac:picMk id="13" creationId="{78518054-7BE1-42D5-AA7B-E3E8D4AC6D08}"/>
          </ac:picMkLst>
        </pc:picChg>
      </pc:sldChg>
      <pc:sldChg chg="addSp delSp modSp new mod modClrScheme chgLayout">
        <pc:chgData name="sofi sofi" userId="2a1f95bcb6383556" providerId="LiveId" clId="{9786450D-B722-427D-A4E4-ECD58151A675}" dt="2021-01-24T18:52:32.161" v="2186" actId="20577"/>
        <pc:sldMkLst>
          <pc:docMk/>
          <pc:sldMk cId="2267307937" sldId="260"/>
        </pc:sldMkLst>
        <pc:spChg chg="del mod ord">
          <ac:chgData name="sofi sofi" userId="2a1f95bcb6383556" providerId="LiveId" clId="{9786450D-B722-427D-A4E4-ECD58151A675}" dt="2021-01-24T18:28:30.268" v="1816" actId="700"/>
          <ac:spMkLst>
            <pc:docMk/>
            <pc:sldMk cId="2267307937" sldId="260"/>
            <ac:spMk id="2" creationId="{66A64FBB-1B9D-4608-944D-9FEC6BBD426F}"/>
          </ac:spMkLst>
        </pc:spChg>
        <pc:spChg chg="del mod ord">
          <ac:chgData name="sofi sofi" userId="2a1f95bcb6383556" providerId="LiveId" clId="{9786450D-B722-427D-A4E4-ECD58151A675}" dt="2021-01-24T18:28:30.268" v="1816" actId="700"/>
          <ac:spMkLst>
            <pc:docMk/>
            <pc:sldMk cId="2267307937" sldId="260"/>
            <ac:spMk id="3" creationId="{4BCA3A2C-974C-413E-B519-F28855B629D0}"/>
          </ac:spMkLst>
        </pc:spChg>
        <pc:spChg chg="add mod ord">
          <ac:chgData name="sofi sofi" userId="2a1f95bcb6383556" providerId="LiveId" clId="{9786450D-B722-427D-A4E4-ECD58151A675}" dt="2021-01-24T18:52:32.161" v="2186" actId="20577"/>
          <ac:spMkLst>
            <pc:docMk/>
            <pc:sldMk cId="2267307937" sldId="260"/>
            <ac:spMk id="4" creationId="{9C977953-6FB0-4C85-880F-F52CAB1540A7}"/>
          </ac:spMkLst>
        </pc:spChg>
        <pc:spChg chg="add mod ord">
          <ac:chgData name="sofi sofi" userId="2a1f95bcb6383556" providerId="LiveId" clId="{9786450D-B722-427D-A4E4-ECD58151A675}" dt="2021-01-24T18:36:28.014" v="1954" actId="20577"/>
          <ac:spMkLst>
            <pc:docMk/>
            <pc:sldMk cId="2267307937" sldId="260"/>
            <ac:spMk id="5" creationId="{CD5B599C-E47C-4DF6-A43B-0371E72BED6B}"/>
          </ac:spMkLst>
        </pc:spChg>
        <pc:spChg chg="add mod ord">
          <ac:chgData name="sofi sofi" userId="2a1f95bcb6383556" providerId="LiveId" clId="{9786450D-B722-427D-A4E4-ECD58151A675}" dt="2021-01-24T18:28:30.268" v="1816" actId="700"/>
          <ac:spMkLst>
            <pc:docMk/>
            <pc:sldMk cId="2267307937" sldId="260"/>
            <ac:spMk id="6" creationId="{BE4F79FE-4ACA-41F2-83A4-4C8EBB8D4C78}"/>
          </ac:spMkLst>
        </pc:spChg>
        <pc:picChg chg="add mod">
          <ac:chgData name="sofi sofi" userId="2a1f95bcb6383556" providerId="LiveId" clId="{9786450D-B722-427D-A4E4-ECD58151A675}" dt="2021-01-24T18:52:17.713" v="2172" actId="14100"/>
          <ac:picMkLst>
            <pc:docMk/>
            <pc:sldMk cId="2267307937" sldId="260"/>
            <ac:picMk id="8" creationId="{03779CC6-479C-47CE-B055-B55E818E42CA}"/>
          </ac:picMkLst>
        </pc:picChg>
        <pc:picChg chg="add mod">
          <ac:chgData name="sofi sofi" userId="2a1f95bcb6383556" providerId="LiveId" clId="{9786450D-B722-427D-A4E4-ECD58151A675}" dt="2021-01-24T18:31:48.753" v="1853" actId="14100"/>
          <ac:picMkLst>
            <pc:docMk/>
            <pc:sldMk cId="2267307937" sldId="260"/>
            <ac:picMk id="10" creationId="{E300FD19-8CDE-41F1-BD91-3C09FF2090C6}"/>
          </ac:picMkLst>
        </pc:picChg>
        <pc:picChg chg="add mod">
          <ac:chgData name="sofi sofi" userId="2a1f95bcb6383556" providerId="LiveId" clId="{9786450D-B722-427D-A4E4-ECD58151A675}" dt="2021-01-24T18:34:45.169" v="1918" actId="1076"/>
          <ac:picMkLst>
            <pc:docMk/>
            <pc:sldMk cId="2267307937" sldId="260"/>
            <ac:picMk id="11" creationId="{5EA3AF89-3F1A-46BD-BF68-02A81722A487}"/>
          </ac:picMkLst>
        </pc:picChg>
      </pc:sldChg>
      <pc:sldChg chg="addSp delSp modSp new del mod modClrScheme chgLayout">
        <pc:chgData name="sofi sofi" userId="2a1f95bcb6383556" providerId="LiveId" clId="{9786450D-B722-427D-A4E4-ECD58151A675}" dt="2021-01-24T18:47:46.898" v="2027" actId="47"/>
        <pc:sldMkLst>
          <pc:docMk/>
          <pc:sldMk cId="751559228" sldId="261"/>
        </pc:sldMkLst>
        <pc:spChg chg="del">
          <ac:chgData name="sofi sofi" userId="2a1f95bcb6383556" providerId="LiveId" clId="{9786450D-B722-427D-A4E4-ECD58151A675}" dt="2021-01-24T18:39:24.452" v="1956" actId="478"/>
          <ac:spMkLst>
            <pc:docMk/>
            <pc:sldMk cId="751559228" sldId="261"/>
            <ac:spMk id="2" creationId="{0AA8FE9E-4E59-4E2D-A649-0DB98A99972A}"/>
          </ac:spMkLst>
        </pc:spChg>
        <pc:spChg chg="mod ord">
          <ac:chgData name="sofi sofi" userId="2a1f95bcb6383556" providerId="LiveId" clId="{9786450D-B722-427D-A4E4-ECD58151A675}" dt="2021-01-24T18:45:54.158" v="2004" actId="700"/>
          <ac:spMkLst>
            <pc:docMk/>
            <pc:sldMk cId="751559228" sldId="261"/>
            <ac:spMk id="3" creationId="{BBAC4BBD-B066-49C9-8117-BC02D2B9E6A8}"/>
          </ac:spMkLst>
        </pc:spChg>
        <pc:spChg chg="del">
          <ac:chgData name="sofi sofi" userId="2a1f95bcb6383556" providerId="LiveId" clId="{9786450D-B722-427D-A4E4-ECD58151A675}" dt="2021-01-24T18:39:26.633" v="1957" actId="478"/>
          <ac:spMkLst>
            <pc:docMk/>
            <pc:sldMk cId="751559228" sldId="261"/>
            <ac:spMk id="4" creationId="{AFC762A9-032D-4011-9E44-B87722F15243}"/>
          </ac:spMkLst>
        </pc:spChg>
        <pc:spChg chg="add del mod ord">
          <ac:chgData name="sofi sofi" userId="2a1f95bcb6383556" providerId="LiveId" clId="{9786450D-B722-427D-A4E4-ECD58151A675}" dt="2021-01-24T18:47:39.981" v="2024" actId="478"/>
          <ac:spMkLst>
            <pc:docMk/>
            <pc:sldMk cId="751559228" sldId="261"/>
            <ac:spMk id="6" creationId="{C22AA78B-A48D-4008-86A2-19FFC0123536}"/>
          </ac:spMkLst>
        </pc:spChg>
        <pc:picChg chg="add del mod">
          <ac:chgData name="sofi sofi" userId="2a1f95bcb6383556" providerId="LiveId" clId="{9786450D-B722-427D-A4E4-ECD58151A675}" dt="2021-01-24T18:45:41.103" v="2003" actId="478"/>
          <ac:picMkLst>
            <pc:docMk/>
            <pc:sldMk cId="751559228" sldId="261"/>
            <ac:picMk id="5" creationId="{0E4A9C24-4E5B-4050-A4EF-916A1B34A579}"/>
          </ac:picMkLst>
        </pc:picChg>
      </pc:sldChg>
      <pc:sldChg chg="addSp delSp modSp new mod chgLayout">
        <pc:chgData name="sofi sofi" userId="2a1f95bcb6383556" providerId="LiveId" clId="{9786450D-B722-427D-A4E4-ECD58151A675}" dt="2021-01-24T18:50:27.129" v="2164" actId="1076"/>
        <pc:sldMkLst>
          <pc:docMk/>
          <pc:sldMk cId="2271952089" sldId="261"/>
        </pc:sldMkLst>
        <pc:spChg chg="del">
          <ac:chgData name="sofi sofi" userId="2a1f95bcb6383556" providerId="LiveId" clId="{9786450D-B722-427D-A4E4-ECD58151A675}" dt="2021-01-24T18:47:52.160" v="2029" actId="700"/>
          <ac:spMkLst>
            <pc:docMk/>
            <pc:sldMk cId="2271952089" sldId="261"/>
            <ac:spMk id="2" creationId="{7F633128-1041-4AB3-B6C9-0B01FE385AC7}"/>
          </ac:spMkLst>
        </pc:spChg>
        <pc:spChg chg="del">
          <ac:chgData name="sofi sofi" userId="2a1f95bcb6383556" providerId="LiveId" clId="{9786450D-B722-427D-A4E4-ECD58151A675}" dt="2021-01-24T18:47:52.160" v="2029" actId="700"/>
          <ac:spMkLst>
            <pc:docMk/>
            <pc:sldMk cId="2271952089" sldId="261"/>
            <ac:spMk id="3" creationId="{4A6F871B-ED91-4412-B56B-B9B126AE1497}"/>
          </ac:spMkLst>
        </pc:spChg>
        <pc:spChg chg="del">
          <ac:chgData name="sofi sofi" userId="2a1f95bcb6383556" providerId="LiveId" clId="{9786450D-B722-427D-A4E4-ECD58151A675}" dt="2021-01-24T18:47:52.160" v="2029" actId="700"/>
          <ac:spMkLst>
            <pc:docMk/>
            <pc:sldMk cId="2271952089" sldId="261"/>
            <ac:spMk id="4" creationId="{6623FEAF-37BC-49CB-8809-703B89BDDD15}"/>
          </ac:spMkLst>
        </pc:spChg>
        <pc:spChg chg="add del mod ord">
          <ac:chgData name="sofi sofi" userId="2a1f95bcb6383556" providerId="LiveId" clId="{9786450D-B722-427D-A4E4-ECD58151A675}" dt="2021-01-24T18:49:18.657" v="2088" actId="478"/>
          <ac:spMkLst>
            <pc:docMk/>
            <pc:sldMk cId="2271952089" sldId="261"/>
            <ac:spMk id="5" creationId="{D761CB56-417A-4D2A-AB4B-B0BDD1CAB6DF}"/>
          </ac:spMkLst>
        </pc:spChg>
        <pc:spChg chg="add mod ord">
          <ac:chgData name="sofi sofi" userId="2a1f95bcb6383556" providerId="LiveId" clId="{9786450D-B722-427D-A4E4-ECD58151A675}" dt="2021-01-24T18:50:24.921" v="2163" actId="1076"/>
          <ac:spMkLst>
            <pc:docMk/>
            <pc:sldMk cId="2271952089" sldId="261"/>
            <ac:spMk id="6" creationId="{F18BD67E-5C7B-4D1E-8AAE-9795AFC3D8DC}"/>
          </ac:spMkLst>
        </pc:spChg>
        <pc:spChg chg="add mod ord">
          <ac:chgData name="sofi sofi" userId="2a1f95bcb6383556" providerId="LiveId" clId="{9786450D-B722-427D-A4E4-ECD58151A675}" dt="2021-01-24T18:50:27.129" v="2164" actId="1076"/>
          <ac:spMkLst>
            <pc:docMk/>
            <pc:sldMk cId="2271952089" sldId="261"/>
            <ac:spMk id="7" creationId="{6206274E-D343-4FDB-BCAA-1EBD1AFD5385}"/>
          </ac:spMkLst>
        </pc:spChg>
      </pc:sldChg>
      <pc:sldChg chg="new del">
        <pc:chgData name="sofi sofi" userId="2a1f95bcb6383556" providerId="LiveId" clId="{9786450D-B722-427D-A4E4-ECD58151A675}" dt="2021-01-24T18:47:44.810" v="2026" actId="47"/>
        <pc:sldMkLst>
          <pc:docMk/>
          <pc:sldMk cId="3577541073" sldId="262"/>
        </pc:sldMkLst>
      </pc:sldChg>
    </pc:docChg>
  </pc:docChgLst>
  <pc:docChgLst>
    <pc:chgData name="sofi sofi" userId="2a1f95bcb6383556" providerId="LiveId" clId="{F56AFA90-6C4F-41D7-9AF6-799BD6246702}"/>
    <pc:docChg chg="modSld">
      <pc:chgData name="sofi sofi" userId="2a1f95bcb6383556" providerId="LiveId" clId="{F56AFA90-6C4F-41D7-9AF6-799BD6246702}" dt="2021-01-24T18:58:53.216" v="8" actId="20577"/>
      <pc:docMkLst>
        <pc:docMk/>
      </pc:docMkLst>
      <pc:sldChg chg="modSp mod">
        <pc:chgData name="sofi sofi" userId="2a1f95bcb6383556" providerId="LiveId" clId="{F56AFA90-6C4F-41D7-9AF6-799BD6246702}" dt="2021-01-24T18:58:53.216" v="8" actId="20577"/>
        <pc:sldMkLst>
          <pc:docMk/>
          <pc:sldMk cId="0" sldId="256"/>
        </pc:sldMkLst>
        <pc:spChg chg="mod">
          <ac:chgData name="sofi sofi" userId="2a1f95bcb6383556" providerId="LiveId" clId="{F56AFA90-6C4F-41D7-9AF6-799BD6246702}" dt="2021-01-24T18:58:53.216" v="8" actId="20577"/>
          <ac:spMkLst>
            <pc:docMk/>
            <pc:sldMk cId="0" sldId="256"/>
            <ac:spMk id="307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47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813" y="792163"/>
            <a:ext cx="6048375" cy="1109662"/>
          </a:xfrm>
        </p:spPr>
        <p:txBody>
          <a:bodyPr/>
          <a:lstStyle>
            <a:lvl1pPr algn="ctr">
              <a:defRPr sz="3200" b="1"/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1724025"/>
            <a:ext cx="6048375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75488" y="400050"/>
            <a:ext cx="1889125" cy="62690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403350" y="400050"/>
            <a:ext cx="5519738" cy="62690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03350" y="1484313"/>
            <a:ext cx="3703638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59388" y="1484313"/>
            <a:ext cx="37052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400050"/>
            <a:ext cx="75612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484313"/>
            <a:ext cx="7561263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How-should-I-explain-dynamic-programming-to-a-4-year-old/answer/Jonathan-Paulson?fbclid=IwAR0dr1_kle6e_cAhGDbuAFH37cUw5PtoXauMrERP096jdpM-z2ea63Y8prM" TargetMode="External"/><Relationship Id="rId2" Type="http://schemas.openxmlformats.org/officeDocument/2006/relationships/hyperlink" Target="https://www.geeksforgeeks.org/largest-sum-contiguous-subarray/?fbclid=IwAR2VzFVZqgsu-oUSpxt6sWso2j_7ZdevdSLkMu3voxs1BXRKnurGxmdQrBA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edium.com/@rsinghal757/kadanes-algorithm-dynamic-programming-how-and-why-does-it-work-3fd8849ed73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381000"/>
            <a:ext cx="5943600" cy="1752600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Kadane’s</a:t>
            </a:r>
            <a:r>
              <a:rPr lang="en-US" dirty="0"/>
              <a:t> Algorithm</a:t>
            </a:r>
            <a:endParaRPr lang="uk-UA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51956" y="1729353"/>
            <a:ext cx="3240088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a-GE" sz="2000" dirty="0"/>
              <a:t>კადანეს ალგორითმი</a:t>
            </a:r>
            <a:endParaRPr lang="uk-UA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88913"/>
            <a:ext cx="6480175" cy="649287"/>
          </a:xfrm>
          <a:effectLst/>
        </p:spPr>
        <p:txBody>
          <a:bodyPr/>
          <a:lstStyle/>
          <a:p>
            <a:pPr eaLnBrk="1" hangingPunct="1"/>
            <a:r>
              <a:rPr lang="en-US" b="1" dirty="0"/>
              <a:t>Dynamic Programming</a:t>
            </a:r>
            <a:endParaRPr lang="uk-UA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438400"/>
            <a:ext cx="7924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a-GE" sz="2000" dirty="0"/>
              <a:t>კადანეს ალგორითმი დინამიკური პროგრამირების ერთ-ერთი მაგალითია. დინამიკური პროგრამირება ეს არის მეთოდი, კომპლექსური პრობლემების გადასაჭრელად და დაფუძნებულია დიდი პრობლემის მცირე ნაწილებად დაყოფასა და მათ სათითაოდ გადაჭრაზე, ხოლო მიღებულ მონაცემებს ვიმახსოვრებთ და შემდგომ ვიყენებთ.</a:t>
            </a:r>
          </a:p>
          <a:p>
            <a:pPr eaLnBrk="1" hangingPunct="1">
              <a:lnSpc>
                <a:spcPct val="80000"/>
              </a:lnSpc>
            </a:pPr>
            <a:r>
              <a:rPr lang="ka-GE" sz="2000" dirty="0"/>
              <a:t>დინამიკური პროგრამირების მარტივი მაგალითია: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ka-GE" sz="2000" dirty="0"/>
              <a:t>1+1+1+1+1 = ? ამ გამოსახულების პასუხია 5, ხოლო თუ გვკითხავენ რას უდრის ამ გამოსახულებას +1, ჩვენ დამახსოვრებულ ხუთს მივუმატებთ ერთს და აღარ მოგვიწევს სათითაოდ ერთიანების დათვლა.  </a:t>
            </a:r>
            <a:endParaRPr lang="uk-UA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81000"/>
            <a:ext cx="7056438" cy="719137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Maximum subarray problem</a:t>
            </a:r>
            <a:br>
              <a:rPr lang="en-US" b="1" dirty="0">
                <a:solidFill>
                  <a:srgbClr val="000000"/>
                </a:solidFill>
              </a:rPr>
            </a:b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4114800"/>
            <a:ext cx="6629401" cy="1472339"/>
          </a:xfrm>
        </p:spPr>
        <p:txBody>
          <a:bodyPr/>
          <a:lstStyle/>
          <a:p>
            <a:r>
              <a:rPr lang="ka-GE" sz="2000" dirty="0">
                <a:solidFill>
                  <a:srgbClr val="000000"/>
                </a:solidFill>
              </a:rPr>
              <a:t>მოცემული სიმრავლის მაქსიმალური ქვესიმრავლეა 7. ქვესიმრავლე, ეს არის თანმიმდევრულად განლაგებულ რიცხვთა ერთობლიობა სიმრავლეში.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C9652242-D753-47E6-9A6A-5D275E6B0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1524000"/>
            <a:ext cx="4743450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10">
            <a:extLst>
              <a:ext uri="{FF2B5EF4-FFF2-40B4-BE49-F238E27FC236}">
                <a16:creationId xmlns:a16="http://schemas.microsoft.com/office/drawing/2014/main" xmlns="" id="{C50E9100-C1DF-450C-977E-F84E0BDE5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1752600"/>
            <a:ext cx="4773613" cy="5526088"/>
          </a:xfrm>
        </p:spPr>
        <p:txBody>
          <a:bodyPr/>
          <a:lstStyle/>
          <a:p>
            <a:r>
              <a:rPr lang="ka-GE" sz="2000" dirty="0"/>
              <a:t>კადანეს ალგორითმის მუშაობის პრინციპი ასეთია:ვეძებთ ყველა შესაძლო ქვესიმრავლის მაქსიმალურ დადებით მნიშვნელობას(</a:t>
            </a:r>
            <a:r>
              <a:rPr lang="en-US" sz="2000" dirty="0" err="1"/>
              <a:t>max_ending_here</a:t>
            </a:r>
            <a:r>
              <a:rPr lang="en-US" sz="2000" dirty="0"/>
              <a:t>).</a:t>
            </a:r>
            <a:r>
              <a:rPr lang="ka-GE" sz="2000" dirty="0"/>
              <a:t> ყოველ შემდეგ ქვესიმრავლესა და უკვე მიღებულ მნიშვნელობას შორის ვეძებთ მაქსიმალურს(</a:t>
            </a:r>
            <a:r>
              <a:rPr lang="en-US" sz="2000" dirty="0" err="1"/>
              <a:t>max_so_far</a:t>
            </a:r>
            <a:r>
              <a:rPr lang="en-US" sz="2000" dirty="0"/>
              <a:t>).</a:t>
            </a:r>
            <a:r>
              <a:rPr lang="ka-GE" sz="2000" dirty="0"/>
              <a:t>ყოველ ჯერზე, როცა ჩვენ ვიღებთ დადებით ჯამს, ვადარებთ </a:t>
            </a:r>
            <a:r>
              <a:rPr lang="en-US" sz="2000" dirty="0" err="1"/>
              <a:t>max_so_far</a:t>
            </a:r>
            <a:r>
              <a:rPr lang="en-US" sz="2000" dirty="0"/>
              <a:t>-</a:t>
            </a:r>
            <a:r>
              <a:rPr lang="ka-GE" sz="2000" dirty="0"/>
              <a:t>ს და თუ უფრო მეტია, </a:t>
            </a:r>
            <a:r>
              <a:rPr lang="en-US" sz="2000" dirty="0" err="1"/>
              <a:t>max_so_far</a:t>
            </a:r>
            <a:r>
              <a:rPr lang="en-US" sz="2000" dirty="0"/>
              <a:t>-</a:t>
            </a:r>
            <a:r>
              <a:rPr lang="ka-GE" sz="2000" dirty="0"/>
              <a:t>ში ვინახავთ მიღებულ მნიშვნელობას.</a:t>
            </a:r>
            <a:endParaRPr lang="en-US" sz="20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78518054-7BE1-42D5-AA7B-E3E8D4AC6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438400"/>
            <a:ext cx="40957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5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9C977953-6FB0-4C85-880F-F52CAB15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              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CD5B599C-E47C-4DF6-A43B-0371E72BE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310" y="4953702"/>
            <a:ext cx="5059063" cy="1265237"/>
          </a:xfrm>
        </p:spPr>
        <p:txBody>
          <a:bodyPr/>
          <a:lstStyle/>
          <a:p>
            <a:r>
              <a:rPr lang="ka-GE" sz="2000" dirty="0"/>
              <a:t>ასე გამოიყურება კადანეს ალგორითმი კონკრეტულად ამ სიმრავლისთვის </a:t>
            </a:r>
          </a:p>
          <a:p>
            <a:pPr marL="0" indent="0">
              <a:buNone/>
            </a:pPr>
            <a:r>
              <a:rPr lang="ka-GE" sz="2000" dirty="0"/>
              <a:t>     </a:t>
            </a:r>
            <a:r>
              <a:rPr lang="en-US" sz="2000" dirty="0"/>
              <a:t>step by step</a:t>
            </a:r>
            <a:r>
              <a:rPr lang="ka-GE" sz="2000" dirty="0"/>
              <a:t>.</a:t>
            </a:r>
            <a:endParaRPr lang="en-US" sz="20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BE4F79FE-4ACA-41F2-83A4-4C8EBB8D4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3779CC6-479C-47CE-B055-B55E818E4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66" y="0"/>
            <a:ext cx="3933583" cy="494752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E300FD19-8CDE-41F1-BD91-3C09FF209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24" y="4947524"/>
            <a:ext cx="3934122" cy="19104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5EA3AF89-3F1A-46BD-BF68-02A81722A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057400"/>
            <a:ext cx="4743099" cy="20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0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18BD67E-5C7B-4D1E-8AAE-9795AFC3D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6172200" cy="1162050"/>
          </a:xfrm>
        </p:spPr>
        <p:txBody>
          <a:bodyPr/>
          <a:lstStyle/>
          <a:p>
            <a:pPr marL="0" indent="0">
              <a:buNone/>
            </a:pPr>
            <a:r>
              <a:rPr lang="ka-GE" dirty="0"/>
              <a:t>მადლობა ყურადღებისთვის!</a:t>
            </a:r>
            <a:endParaRPr lang="en-US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6206274E-D343-4FDB-BCAA-1EBD1AFD5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2800" y="2630514"/>
            <a:ext cx="5181600" cy="4691063"/>
          </a:xfrm>
        </p:spPr>
        <p:txBody>
          <a:bodyPr/>
          <a:lstStyle/>
          <a:p>
            <a:r>
              <a:rPr lang="ka-GE" dirty="0"/>
              <a:t>პრეზენტაციაზე მუშაობდნენ:</a:t>
            </a:r>
          </a:p>
          <a:p>
            <a:r>
              <a:rPr lang="ka-GE" dirty="0"/>
              <a:t> სოფი მამულაშვილი და ნიკა კუპატაძე.</a:t>
            </a:r>
          </a:p>
          <a:p>
            <a:endParaRPr lang="ka-GE" dirty="0"/>
          </a:p>
          <a:p>
            <a:r>
              <a:rPr lang="ka-GE" dirty="0"/>
              <a:t>გამოყენებული წყაროები:</a:t>
            </a:r>
          </a:p>
          <a:p>
            <a:r>
              <a:rPr lang="en-US" dirty="0">
                <a:hlinkClick r:id="rId2"/>
              </a:rPr>
              <a:t>https://www.geeksforgeeks.org/largest-sum-contiguous-subarray/?fbclid=IwAR2VzFVZqgsu-oUSpxt6sWso2j_7ZdevdSLkMu3voxs1BXRKnurGxmdQrBA</a:t>
            </a:r>
            <a:endParaRPr lang="ka-GE" dirty="0"/>
          </a:p>
          <a:p>
            <a:r>
              <a:rPr lang="en-US" dirty="0">
                <a:hlinkClick r:id="rId3"/>
              </a:rPr>
              <a:t>https://www.quora.com/How-should-I-explain-dynamic-programming-to-a-4-year-old/answer/Jonathan-Paulson?fbclid=IwAR0dr1_kle6e_cAhGDbuAFH37cUw5PtoXauMrERP096jdpM-z2ea63Y8prM</a:t>
            </a:r>
            <a:endParaRPr lang="ka-GE" dirty="0"/>
          </a:p>
          <a:p>
            <a:r>
              <a:rPr lang="en-US" dirty="0">
                <a:hlinkClick r:id="rId4"/>
              </a:rPr>
              <a:t>https://medium.com/@rsinghal757/kadanes-algorithm-dynamic-programming-how-and-why-does-it-work-3fd8849ed73d</a:t>
            </a:r>
            <a:endParaRPr lang="ka-G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52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6">
      <a:dk1>
        <a:srgbClr val="4D4D4D"/>
      </a:dk1>
      <a:lt1>
        <a:srgbClr val="FFFFFF"/>
      </a:lt1>
      <a:dk2>
        <a:srgbClr val="4D4D4D"/>
      </a:dk2>
      <a:lt2>
        <a:srgbClr val="00246D"/>
      </a:lt2>
      <a:accent1>
        <a:srgbClr val="225FB3"/>
      </a:accent1>
      <a:accent2>
        <a:srgbClr val="4EA8FF"/>
      </a:accent2>
      <a:accent3>
        <a:srgbClr val="FFFFFF"/>
      </a:accent3>
      <a:accent4>
        <a:srgbClr val="404040"/>
      </a:accent4>
      <a:accent5>
        <a:srgbClr val="ABB6D6"/>
      </a:accent5>
      <a:accent6>
        <a:srgbClr val="4698E7"/>
      </a:accent6>
      <a:hlink>
        <a:srgbClr val="61BFFF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2057D6"/>
        </a:lt2>
        <a:accent1>
          <a:srgbClr val="3D99F0"/>
        </a:accent1>
        <a:accent2>
          <a:srgbClr val="1280E4"/>
        </a:accent2>
        <a:accent3>
          <a:srgbClr val="FFFFFF"/>
        </a:accent3>
        <a:accent4>
          <a:srgbClr val="404040"/>
        </a:accent4>
        <a:accent5>
          <a:srgbClr val="AFCAF6"/>
        </a:accent5>
        <a:accent6>
          <a:srgbClr val="0F73CF"/>
        </a:accent6>
        <a:hlink>
          <a:srgbClr val="58AEF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519E"/>
        </a:lt2>
        <a:accent1>
          <a:srgbClr val="037AB9"/>
        </a:accent1>
        <a:accent2>
          <a:srgbClr val="019ACD"/>
        </a:accent2>
        <a:accent3>
          <a:srgbClr val="FFFFFF"/>
        </a:accent3>
        <a:accent4>
          <a:srgbClr val="404040"/>
        </a:accent4>
        <a:accent5>
          <a:srgbClr val="AABED9"/>
        </a:accent5>
        <a:accent6>
          <a:srgbClr val="018BBA"/>
        </a:accent6>
        <a:hlink>
          <a:srgbClr val="B0A6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A3384"/>
        </a:lt2>
        <a:accent1>
          <a:srgbClr val="3075D1"/>
        </a:accent1>
        <a:accent2>
          <a:srgbClr val="63B1FF"/>
        </a:accent2>
        <a:accent3>
          <a:srgbClr val="FFFFFF"/>
        </a:accent3>
        <a:accent4>
          <a:srgbClr val="404040"/>
        </a:accent4>
        <a:accent5>
          <a:srgbClr val="ADBDE5"/>
        </a:accent5>
        <a:accent6>
          <a:srgbClr val="59A0E7"/>
        </a:accent6>
        <a:hlink>
          <a:srgbClr val="4390E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2B7A"/>
        </a:lt2>
        <a:accent1>
          <a:srgbClr val="50AAFF"/>
        </a:accent1>
        <a:accent2>
          <a:srgbClr val="5182BA"/>
        </a:accent2>
        <a:accent3>
          <a:srgbClr val="FFFFFF"/>
        </a:accent3>
        <a:accent4>
          <a:srgbClr val="404040"/>
        </a:accent4>
        <a:accent5>
          <a:srgbClr val="B3D2FF"/>
        </a:accent5>
        <a:accent6>
          <a:srgbClr val="4975A8"/>
        </a:accent6>
        <a:hlink>
          <a:srgbClr val="87C5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246D"/>
        </a:lt2>
        <a:accent1>
          <a:srgbClr val="225FB3"/>
        </a:accent1>
        <a:accent2>
          <a:srgbClr val="4EA8FF"/>
        </a:accent2>
        <a:accent3>
          <a:srgbClr val="FFFFFF"/>
        </a:accent3>
        <a:accent4>
          <a:srgbClr val="404040"/>
        </a:accent4>
        <a:accent5>
          <a:srgbClr val="ABB6D6"/>
        </a:accent5>
        <a:accent6>
          <a:srgbClr val="4698E7"/>
        </a:accent6>
        <a:hlink>
          <a:srgbClr val="61B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00236E"/>
        </a:lt2>
        <a:accent1>
          <a:srgbClr val="7399BE"/>
        </a:accent1>
        <a:accent2>
          <a:srgbClr val="4FA7FF"/>
        </a:accent2>
        <a:accent3>
          <a:srgbClr val="FFFFFF"/>
        </a:accent3>
        <a:accent4>
          <a:srgbClr val="404040"/>
        </a:accent4>
        <a:accent5>
          <a:srgbClr val="BCCADB"/>
        </a:accent5>
        <a:accent6>
          <a:srgbClr val="4797E7"/>
        </a:accent6>
        <a:hlink>
          <a:srgbClr val="D5E5F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00246C"/>
        </a:lt2>
        <a:accent1>
          <a:srgbClr val="1C79DA"/>
        </a:accent1>
        <a:accent2>
          <a:srgbClr val="5DB9FF"/>
        </a:accent2>
        <a:accent3>
          <a:srgbClr val="FFFFFF"/>
        </a:accent3>
        <a:accent4>
          <a:srgbClr val="404040"/>
        </a:accent4>
        <a:accent5>
          <a:srgbClr val="ABBEEA"/>
        </a:accent5>
        <a:accent6>
          <a:srgbClr val="53A7E7"/>
        </a:accent6>
        <a:hlink>
          <a:srgbClr val="0766B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002B7B"/>
        </a:lt2>
        <a:accent1>
          <a:srgbClr val="ED8400"/>
        </a:accent1>
        <a:accent2>
          <a:srgbClr val="50AAFF"/>
        </a:accent2>
        <a:accent3>
          <a:srgbClr val="FFFFFF"/>
        </a:accent3>
        <a:accent4>
          <a:srgbClr val="404040"/>
        </a:accent4>
        <a:accent5>
          <a:srgbClr val="F4C2AA"/>
        </a:accent5>
        <a:accent6>
          <a:srgbClr val="489AE7"/>
        </a:accent6>
        <a:hlink>
          <a:srgbClr val="F8BB5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002363"/>
        </a:lt2>
        <a:accent1>
          <a:srgbClr val="196DC8"/>
        </a:accent1>
        <a:accent2>
          <a:srgbClr val="B9788B"/>
        </a:accent2>
        <a:accent3>
          <a:srgbClr val="FFFFFF"/>
        </a:accent3>
        <a:accent4>
          <a:srgbClr val="404040"/>
        </a:accent4>
        <a:accent5>
          <a:srgbClr val="ABBAE0"/>
        </a:accent5>
        <a:accent6>
          <a:srgbClr val="A76C7D"/>
        </a:accent6>
        <a:hlink>
          <a:srgbClr val="D2AD3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002874"/>
        </a:lt2>
        <a:accent1>
          <a:srgbClr val="4CA6FF"/>
        </a:accent1>
        <a:accent2>
          <a:srgbClr val="61A9FA"/>
        </a:accent2>
        <a:accent3>
          <a:srgbClr val="FFFFFF"/>
        </a:accent3>
        <a:accent4>
          <a:srgbClr val="404040"/>
        </a:accent4>
        <a:accent5>
          <a:srgbClr val="B2D0FF"/>
        </a:accent5>
        <a:accent6>
          <a:srgbClr val="5799E3"/>
        </a:accent6>
        <a:hlink>
          <a:srgbClr val="06BD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002874"/>
        </a:lt2>
        <a:accent1>
          <a:srgbClr val="2D96FF"/>
        </a:accent1>
        <a:accent2>
          <a:srgbClr val="61A9FA"/>
        </a:accent2>
        <a:accent3>
          <a:srgbClr val="FFFFFF"/>
        </a:accent3>
        <a:accent4>
          <a:srgbClr val="404040"/>
        </a:accent4>
        <a:accent5>
          <a:srgbClr val="ADC9FF"/>
        </a:accent5>
        <a:accent6>
          <a:srgbClr val="5799E3"/>
        </a:accent6>
        <a:hlink>
          <a:srgbClr val="06BD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012448"/>
        </a:lt2>
        <a:accent1>
          <a:srgbClr val="275ABB"/>
        </a:accent1>
        <a:accent2>
          <a:srgbClr val="ED3839"/>
        </a:accent2>
        <a:accent3>
          <a:srgbClr val="FFFFFF"/>
        </a:accent3>
        <a:accent4>
          <a:srgbClr val="404040"/>
        </a:accent4>
        <a:accent5>
          <a:srgbClr val="ACB5DA"/>
        </a:accent5>
        <a:accent6>
          <a:srgbClr val="D73233"/>
        </a:accent6>
        <a:hlink>
          <a:srgbClr val="69A3E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0A0E3C"/>
        </a:lt2>
        <a:accent1>
          <a:srgbClr val="1B34C7"/>
        </a:accent1>
        <a:accent2>
          <a:srgbClr val="4457FD"/>
        </a:accent2>
        <a:accent3>
          <a:srgbClr val="FFFFFF"/>
        </a:accent3>
        <a:accent4>
          <a:srgbClr val="404040"/>
        </a:accent4>
        <a:accent5>
          <a:srgbClr val="ABAEE0"/>
        </a:accent5>
        <a:accent6>
          <a:srgbClr val="3D4EE5"/>
        </a:accent6>
        <a:hlink>
          <a:srgbClr val="15239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76</TotalTime>
  <Words>186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template</vt:lpstr>
      <vt:lpstr>Kadane’s Algorithm</vt:lpstr>
      <vt:lpstr>Dynamic Programming</vt:lpstr>
      <vt:lpstr>Maximum subarray problem </vt:lpstr>
      <vt:lpstr>PowerPoint Presentation</vt:lpstr>
      <vt:lpstr>              </vt:lpstr>
      <vt:lpstr>PowerPoint Presentation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sofi sofi</dc:creator>
  <cp:lastModifiedBy>Nika</cp:lastModifiedBy>
  <cp:revision>8</cp:revision>
  <dcterms:created xsi:type="dcterms:W3CDTF">2021-01-24T17:43:10Z</dcterms:created>
  <dcterms:modified xsi:type="dcterms:W3CDTF">2021-01-25T07:07:37Z</dcterms:modified>
</cp:coreProperties>
</file>