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54596" y="3202251"/>
            <a:ext cx="13453357" cy="4208864"/>
            <a:chOff x="0" y="0"/>
            <a:chExt cx="259806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8062" cy="812800"/>
            </a:xfrm>
            <a:custGeom>
              <a:avLst/>
              <a:gdLst/>
              <a:ahLst/>
              <a:cxnLst/>
              <a:rect r="r" b="b" t="t" l="l"/>
              <a:pathLst>
                <a:path h="812800" w="2598062">
                  <a:moveTo>
                    <a:pt x="0" y="0"/>
                  </a:moveTo>
                  <a:lnTo>
                    <a:pt x="2598062" y="0"/>
                  </a:lnTo>
                  <a:lnTo>
                    <a:pt x="25980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98062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69744" y="3875859"/>
            <a:ext cx="14038487" cy="289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HANDWRITTEN DIGIT RECGNITION USING GAN</a:t>
            </a:r>
          </a:p>
          <a:p>
            <a:pPr algn="ctr">
              <a:lnSpc>
                <a:spcPts val="3400"/>
              </a:lnSpc>
            </a:pPr>
            <a:r>
              <a:rPr lang="en-US" sz="2463" spc="241">
                <a:solidFill>
                  <a:srgbClr val="231F20"/>
                </a:solidFill>
                <a:latin typeface="Oswald Bold"/>
              </a:rPr>
              <a:t>NAAN MUTHALAVAN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4596" y="7793044"/>
            <a:ext cx="12848809" cy="146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1"/>
              </a:lnSpc>
            </a:pPr>
            <a:r>
              <a:rPr lang="en-US" sz="2153" spc="114">
                <a:solidFill>
                  <a:srgbClr val="231F20"/>
                </a:solidFill>
                <a:latin typeface="Open Sauce Bold"/>
              </a:rPr>
              <a:t>                       PRESENTED BY:</a:t>
            </a: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KUPPUSAMY M (71772118L06) </a:t>
            </a:r>
          </a:p>
          <a:p>
            <a:pPr algn="ctr">
              <a:lnSpc>
                <a:spcPts val="2971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                          INFORMATION TECHNOLOGY </a:t>
            </a:r>
          </a:p>
          <a:p>
            <a:pPr algn="ctr">
              <a:lnSpc>
                <a:spcPts val="2971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                                               GOVERNMENT COLLEGE OF TECHNOLOGY</a:t>
            </a:r>
          </a:p>
          <a:p>
            <a:pPr algn="ctr">
              <a:lnSpc>
                <a:spcPts val="2971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COIMBATORE,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580066"/>
            <a:chOff x="0" y="0"/>
            <a:chExt cx="368852" cy="12062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206272"/>
            </a:xfrm>
            <a:custGeom>
              <a:avLst/>
              <a:gdLst/>
              <a:ahLst/>
              <a:cxnLst/>
              <a:rect r="r" b="b" t="t" l="l"/>
              <a:pathLst>
                <a:path h="1206272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06272"/>
                  </a:lnTo>
                  <a:lnTo>
                    <a:pt x="0" y="120627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25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OUTLINE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PROPOSED SYSTEM/SOLUTION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7421354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SYSTEM DEVELOPMENT APPROACH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ALGORITHM &amp; DEPLOYMENT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2191" y="964805"/>
            <a:ext cx="12726862" cy="86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13"/>
              </a:lnSpc>
            </a:pPr>
            <a:r>
              <a:rPr lang="en-US" sz="5082" spc="498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63529" y="1986520"/>
            <a:ext cx="10738869" cy="686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2"/>
              </a:lnSpc>
            </a:pPr>
            <a:r>
              <a:rPr lang="en-US" sz="3110" spc="304">
                <a:solidFill>
                  <a:srgbClr val="000000"/>
                </a:solidFill>
                <a:latin typeface="Open Sauce"/>
              </a:rPr>
              <a:t>Here's a concise problem statement for the project involving the use of a Generative Adversarial Network (GAN) to generate images of handwritten digits.</a:t>
            </a:r>
          </a:p>
          <a:p>
            <a:pPr>
              <a:lnSpc>
                <a:spcPts val="3050"/>
              </a:lnSpc>
            </a:pPr>
          </a:p>
          <a:p>
            <a:pPr>
              <a:lnSpc>
                <a:spcPts val="4844"/>
              </a:lnSpc>
            </a:pPr>
            <a:r>
              <a:rPr lang="en-US" sz="3510" spc="344">
                <a:solidFill>
                  <a:srgbClr val="231F20"/>
                </a:solidFill>
                <a:latin typeface="Open Sauce Bold"/>
              </a:rPr>
              <a:t>Problem Statement</a:t>
            </a:r>
          </a:p>
          <a:p>
            <a:pPr>
              <a:lnSpc>
                <a:spcPts val="3740"/>
              </a:lnSpc>
            </a:pPr>
          </a:p>
          <a:p>
            <a:pPr algn="l" marL="0" indent="0" lvl="0">
              <a:lnSpc>
                <a:spcPts val="4292"/>
              </a:lnSpc>
              <a:spcBef>
                <a:spcPct val="0"/>
              </a:spcBef>
            </a:pPr>
            <a:r>
              <a:rPr lang="en-US" sz="3110" spc="304">
                <a:solidFill>
                  <a:srgbClr val="040506"/>
                </a:solidFill>
                <a:latin typeface="Open Sauce"/>
              </a:rPr>
              <a:t>Develop a Generative Adversarial Network (GAN) to generate realistic images of handwritten digits to augment existing datasets, thereby enhancing the training process and performance of models for digit recognition tasks.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667198">
            <a:off x="14172359" y="-39077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08602" y="-29763017"/>
            <a:ext cx="13270796" cy="72729561"/>
            <a:chOff x="0" y="0"/>
            <a:chExt cx="3495189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95189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95189">
                  <a:moveTo>
                    <a:pt x="0" y="0"/>
                  </a:moveTo>
                  <a:lnTo>
                    <a:pt x="3495189" y="0"/>
                  </a:lnTo>
                  <a:lnTo>
                    <a:pt x="3495189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95189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Proposed Solution</a:t>
              </a:r>
            </a:p>
            <a:p>
              <a:pPr algn="ctr"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1. Develop a Generative Adversarial Network (GAN)</a:t>
              </a:r>
            </a:p>
            <a:p>
              <a:pPr algn="l"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 Bold"/>
                </a:rPr>
                <a:t>  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Generator: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Creates new images that mimic handwritten digits from a random noise input using neural networks.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   Discriminator: Acts as a classifier to differentiate between real images from the MNIST dataset and fake images produced by the generator.</a:t>
              </a:r>
            </a:p>
            <a:p>
              <a:pPr algn="ctr">
                <a:lnSpc>
                  <a:spcPts val="4114"/>
                </a:lnSpc>
              </a:pP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2. Training Process: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 Bold"/>
                </a:rPr>
                <a:t> 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 Adversarial Training: The generator and discriminator are trained together, where the generator learns to make more realistic images to fool the discriminator, and the discriminator learns to better identify fake image.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03852" y="-30607209"/>
            <a:ext cx="13080296" cy="72729561"/>
            <a:chOff x="0" y="0"/>
            <a:chExt cx="3445016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Proposed Solution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3. Data Augmentation with Generated Images: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After training, use the generator to create new digit images that are added to the original MNIST dataset to enhance its diversity and volume.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4. Integration and Testing: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Use the augmented dataset to train a digit recognition model and assess its performance, especially on test data.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5. Quality Control and Evaluation: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Qualitative Assessments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Quantitative Metrics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1589" y="-30607209"/>
            <a:ext cx="13080296" cy="72729561"/>
            <a:chOff x="0" y="0"/>
            <a:chExt cx="3445016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 System Approach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Hardware Requirements: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Processor: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A modern multi-core processor (e.g., Intel i7 or AMD Ryzen 7) to handle complex computations efficiently.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 Bold"/>
                </a:rPr>
                <a:t>Graphics Processing Unit (GPU):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A high-performance GPU with CUDA support (e.g., NVIDIA GTX 1080 or higher) 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RAM: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Minimum of 16 GB RAM, but 32 GB or more is recommended for handling large datasets and simultaneous processing tasks.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Storage: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At least 1 TB of storage space to accommodate large datasets, training models, logs, and system backups. </a:t>
              </a:r>
            </a:p>
            <a:p>
              <a:pPr algn="l">
                <a:lnSpc>
                  <a:spcPts val="4390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23511" y="-30858109"/>
            <a:ext cx="13080296" cy="72634311"/>
            <a:chOff x="0" y="0"/>
            <a:chExt cx="3445016" cy="191300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30025"/>
            </a:xfrm>
            <a:custGeom>
              <a:avLst/>
              <a:gdLst/>
              <a:ahLst/>
              <a:cxnLst/>
              <a:rect r="r" b="b" t="t" l="l"/>
              <a:pathLst>
                <a:path h="19130025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445016" cy="19215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8"/>
                </a:lnSpc>
              </a:pPr>
              <a:r>
                <a:rPr lang="en-US" sz="5281" spc="52">
                  <a:solidFill>
                    <a:srgbClr val="040506"/>
                  </a:solidFill>
                  <a:latin typeface="DM Sans Bold"/>
                </a:rPr>
                <a:t> Algorithm &amp; Deployment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"/>
                </a:rPr>
                <a:t>1.</a:t>
              </a: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Generative Adversarial Network (GAN) Setup: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Generator: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The generator network starts with a random noise vector and uses a sequence of transposed convolutional layers (or fully connected layers for simplicity) to produce a 28x28 pixel image that resembles handwritten digits.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Discriminator: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The discriminator network takes an image as input (either a real image from the dataset or a fake image from the generator) and uses convolutional layers (or fully connected layers) to output a probability indicating whether the image is real or generated.</a:t>
              </a:r>
            </a:p>
            <a:p>
              <a:pPr algn="l">
                <a:lnSpc>
                  <a:spcPts val="5356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03852" y="-30858109"/>
            <a:ext cx="13080296" cy="72729561"/>
            <a:chOff x="0" y="0"/>
            <a:chExt cx="3445016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 System Approach</a:t>
              </a:r>
            </a:p>
            <a:p>
              <a:pPr algn="ctr">
                <a:lnSpc>
                  <a:spcPts val="4114"/>
                </a:lnSpc>
              </a:pP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System Requirements: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Operating System: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A 64-bit operating system such as Windows 10, Ubuntu 18.04 or later, or macOS Catalina or later.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Development Environment: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Python 3.8 or later, with an integrated development environment (IDE) such as PyCharm, Jupyter Notebook, or Visual Studio Code.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Libraries and Frameworks: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TensorFlow 2.x: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 For building and training the GAN models using Keras API.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NumPy: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For high-performance scientific computing and data manipulation.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Matplotlib: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For plotting and visualizing images and training metrics.</a:t>
              </a:r>
            </a:p>
            <a:p>
              <a:pPr algn="l"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Pandas (optional):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For data manipulation and analysis, if necessary.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82393" y="-31173655"/>
            <a:ext cx="13080296" cy="72634311"/>
            <a:chOff x="0" y="0"/>
            <a:chExt cx="3445016" cy="191300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45016" cy="19130025"/>
            </a:xfrm>
            <a:custGeom>
              <a:avLst/>
              <a:gdLst/>
              <a:ahLst/>
              <a:cxnLst/>
              <a:rect r="r" b="b" t="t" l="l"/>
              <a:pathLst>
                <a:path h="19130025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3445016" cy="19225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64"/>
                </a:lnSpc>
              </a:pPr>
              <a:r>
                <a:rPr lang="en-US" sz="5481" spc="54">
                  <a:solidFill>
                    <a:srgbClr val="040506"/>
                  </a:solidFill>
                  <a:latin typeface="DM Sans Bold"/>
                </a:rPr>
                <a:t> Algorithm &amp; Deployment</a:t>
              </a:r>
            </a:p>
            <a:p>
              <a:pPr>
                <a:lnSpc>
                  <a:spcPts val="5356"/>
                </a:lnSpc>
              </a:pPr>
              <a:r>
                <a:rPr lang="en-US" sz="3881" spc="38">
                  <a:solidFill>
                    <a:srgbClr val="040506"/>
                  </a:solidFill>
                  <a:latin typeface="DM Sans"/>
                </a:rPr>
                <a:t>1.</a:t>
              </a:r>
              <a:r>
                <a:rPr lang="en-US" sz="3881" spc="38">
                  <a:solidFill>
                    <a:srgbClr val="040506"/>
                  </a:solidFill>
                  <a:latin typeface="DM Sans Bold"/>
                </a:rPr>
                <a:t>Training Process: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Simultaneous Training: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The generator and discriminator are trained simultaneously. 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Loss Functions: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The discriminator uses binary cross-entropy loss to improve its accuracy in classification.</a:t>
              </a:r>
            </a:p>
            <a:p>
              <a:pPr>
                <a:lnSpc>
                  <a:spcPts val="4528"/>
                </a:lnSpc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2.</a:t>
              </a: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Evaluation and Adjustment: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Image Quality Check: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Generate images to visually assess their quality and adjust model parameters or  if necessary.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Metrics: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Distance to quantitatively evaluate the realism and diversity of generated images.</a:t>
              </a: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199739" y="-30638572"/>
            <a:ext cx="13080296" cy="72634311"/>
            <a:chOff x="0" y="0"/>
            <a:chExt cx="3445016" cy="191300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30025"/>
            </a:xfrm>
            <a:custGeom>
              <a:avLst/>
              <a:gdLst/>
              <a:ahLst/>
              <a:cxnLst/>
              <a:rect r="r" b="b" t="t" l="l"/>
              <a:pathLst>
                <a:path h="19130025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25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Conclusion</a:t>
              </a:r>
            </a:p>
            <a:p>
              <a:pPr>
                <a:lnSpc>
                  <a:spcPts val="4528"/>
                </a:lnSpc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In conclusion, the project to develop a Generative Adversarial Network (GAN) for generating images of handwritten digits showcases the practical application of advanced AI technology to enhance machine learning models. By successfully training a GAN to produce realistic digit images, this system provides a valuable tool for augmenting datasets, thereby improving the accuracy and robustness of digit recognition technologies.</a:t>
              </a: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l):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For data manipulation and analysis, if necessary.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DAGDH9y2iOo</dc:identifier>
  <dcterms:modified xsi:type="dcterms:W3CDTF">2011-08-01T06:04:30Z</dcterms:modified>
  <cp:revision>1</cp:revision>
  <dc:title>Handwritten digit recgnition using gan</dc:title>
</cp:coreProperties>
</file>