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109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80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66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4102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5154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324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5066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80072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4580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4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18566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17823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5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919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1807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830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5432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3655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074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6614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20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0204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05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409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0039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80778"/>
      </p:ext>
    </p:extLst>
  </p:cSld>
  <p:clrMapOvr>
    <a:masterClrMapping/>
  </p:clrMapOvr>
  <p:hf sldNum="0"/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7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80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8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47392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6930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1838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456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871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0193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527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6775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2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6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235326" y="2922851"/>
            <a:ext cx="8476736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KUPPUSAMY 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366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24U09010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A794EBD1F32A318BE5B455E3DCFABE8D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B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CA. Computer Application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MERIT HAJI ISMAIL SAHIB ARTS &amp; SCIENCE COLLEGE/ THIRUVALLUVAR UNIVERSITY.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564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DESIGN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Text box"/>
          <p:cNvSpPr>
            <a:spLocks noGrp="1"/>
          </p:cNvSpPr>
          <p:nvPr>
            <p:ph type="body" idx="1"/>
          </p:nvPr>
        </p:nvSpPr>
        <p:spPr>
          <a:xfrm rot="0">
            <a:off x="2185086" y="1711205"/>
            <a:ext cx="5587314" cy="2933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Colorful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 Fonts &amp; Backgrounds: Used to make the site attractive and lively.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Animations &amp; Hover Effects: Add interactivity and modern look.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Responsive Layout: Built with CSS media queries so the site adapts to both mobile and desktop screens.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Consistent Theme: A balance of creativity and professionalism throughout the website.</a:t>
            </a:r>
            <a:endParaRPr lang="zh-CN" altLang="en-US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8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0">
            <a:off x="2265118" y="1500828"/>
            <a:ext cx="5497171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User friendly navigation bar----&gt;links to all sections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Attractive hero section ----&gt;Displays my name and my circular profile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About me Section-----&gt;Contains college details and Nan Mudhalvan id ,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Github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link 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gmail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Skill Section -----&gt;Show case my skills like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Python,C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++,HTML AND Data structure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Project Section----&gt;include my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github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project links and my project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proramming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works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Contact Section-----&gt;features my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gmail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and Message field to help user easily connect with me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Responsive Design-----&gt;Works seamlessly on mobile and desktop ,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laptop,tablet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and mobile devices all types of user can access easily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Modern and Attractive-----&gt;its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colorful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typography,animated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backgrounds,and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hover effects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7863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4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5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6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28047" y="1695448"/>
            <a:ext cx="8997071" cy="47909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159660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" name="Rectangle"/>
          <p:cNvSpPr>
            <a:spLocks noChangeAspect="1"/>
          </p:cNvSpPr>
          <p:nvPr/>
        </p:nvSpPr>
        <p:spPr>
          <a:xfrm rot="0">
            <a:off x="0" y="0"/>
            <a:ext cx="12192000" cy="6858000"/>
          </a:xfrm>
          <a:prstGeom prst="rect"/>
          <a:ln w="25400" cmpd="sng" cap="flat">
            <a:noFill/>
            <a:prstDash val="solid"/>
            <a:round/>
          </a:ln>
        </p:spPr>
      </p:sp>
      <p:sp>
        <p:nvSpPr>
          <p:cNvPr id="211" name="Text box"/>
          <p:cNvSpPr>
            <a:spLocks noGrp="1"/>
          </p:cNvSpPr>
          <p:nvPr>
            <p:ph type="title"/>
          </p:nvPr>
        </p:nvSpPr>
        <p:spPr>
          <a:xfrm rot="0">
            <a:off x="638882" y="3577456"/>
            <a:ext cx="10909640" cy="168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ABOUT PAGE</a:t>
            </a:r>
            <a:endParaRPr lang="zh-CN" altLang="en-US" sz="6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  <p:sp>
        <p:nvSpPr>
          <p:cNvPr id="212" name="曲线"/>
          <p:cNvSpPr>
            <a:spLocks noChangeAspect="1"/>
          </p:cNvSpPr>
          <p:nvPr/>
        </p:nvSpPr>
        <p:spPr>
          <a:xfrm rot="0">
            <a:off x="3807702" y="5509052"/>
            <a:ext cx="4572000" cy="182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496" y="-24759"/>
                  <a:pt x="1608" y="970"/>
                  <a:pt x="2436" y="0"/>
                </a:cubicBezTo>
                <a:cubicBezTo>
                  <a:pt x="3267" y="-970"/>
                  <a:pt x="4017" y="19462"/>
                  <a:pt x="4875" y="0"/>
                </a:cubicBezTo>
                <a:cubicBezTo>
                  <a:pt x="5730" y="-19462"/>
                  <a:pt x="6819" y="-22121"/>
                  <a:pt x="7745" y="0"/>
                </a:cubicBezTo>
                <a:cubicBezTo>
                  <a:pt x="8669" y="22121"/>
                  <a:pt x="10204" y="21887"/>
                  <a:pt x="11262" y="0"/>
                </a:cubicBezTo>
                <a:cubicBezTo>
                  <a:pt x="12321" y="-21887"/>
                  <a:pt x="12846" y="-14207"/>
                  <a:pt x="13916" y="0"/>
                </a:cubicBezTo>
                <a:cubicBezTo>
                  <a:pt x="14987" y="14207"/>
                  <a:pt x="15444" y="32676"/>
                  <a:pt x="16570" y="0"/>
                </a:cubicBezTo>
                <a:cubicBezTo>
                  <a:pt x="17695" y="-32676"/>
                  <a:pt x="19449" y="22091"/>
                  <a:pt x="21600" y="0"/>
                </a:cubicBezTo>
                <a:cubicBezTo>
                  <a:pt x="21604" y="10599"/>
                  <a:pt x="21597" y="11054"/>
                  <a:pt x="21600" y="21600"/>
                </a:cubicBezTo>
                <a:cubicBezTo>
                  <a:pt x="20667" y="4656"/>
                  <a:pt x="19364" y="-13041"/>
                  <a:pt x="18298" y="21600"/>
                </a:cubicBezTo>
                <a:cubicBezTo>
                  <a:pt x="17231" y="56241"/>
                  <a:pt x="16616" y="6402"/>
                  <a:pt x="15644" y="21600"/>
                </a:cubicBezTo>
                <a:cubicBezTo>
                  <a:pt x="14673" y="36797"/>
                  <a:pt x="14292" y="21089"/>
                  <a:pt x="12990" y="21600"/>
                </a:cubicBezTo>
                <a:cubicBezTo>
                  <a:pt x="11689" y="22110"/>
                  <a:pt x="10827" y="-16733"/>
                  <a:pt x="9689" y="21600"/>
                </a:cubicBezTo>
                <a:cubicBezTo>
                  <a:pt x="8550" y="59933"/>
                  <a:pt x="7275" y="55273"/>
                  <a:pt x="6171" y="21600"/>
                </a:cubicBezTo>
                <a:cubicBezTo>
                  <a:pt x="5064" y="-12073"/>
                  <a:pt x="4593" y="23201"/>
                  <a:pt x="3732" y="21600"/>
                </a:cubicBezTo>
                <a:cubicBezTo>
                  <a:pt x="2873" y="19997"/>
                  <a:pt x="949" y="9732"/>
                  <a:pt x="0" y="21600"/>
                </a:cubicBezTo>
                <a:cubicBezTo>
                  <a:pt x="0" y="16797"/>
                  <a:pt x="1" y="6869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41275" cmpd="sng" cap="rnd">
            <a:solidFill>
              <a:srgbClr val="C0504D"/>
            </a:solidFill>
            <a:prstDash val="solid"/>
            <a:round/>
          </a:ln>
        </p:spPr>
      </p:sp>
      <p:pic>
        <p:nvPicPr>
          <p:cNvPr id="213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57280" y="-2872"/>
            <a:ext cx="9677253" cy="418428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688816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MY SHILLS PAGE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18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42916" y="1509404"/>
            <a:ext cx="11109899" cy="460793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64281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>
            <a:spLocks noChangeAspect="1"/>
          </p:cNvSpPr>
          <p:nvPr/>
        </p:nvSpPr>
        <p:spPr>
          <a:xfrm rot="0">
            <a:off x="0" y="5320142"/>
            <a:ext cx="12192000" cy="736550"/>
          </a:xfrm>
          <a:prstGeom prst="rect"/>
          <a:solidFill>
            <a:srgbClr val="FFFFFF">
              <a:alpha val="93000"/>
            </a:srgbClr>
          </a:solidFill>
          <a:ln w="25400" cmpd="sng" cap="flat">
            <a:noFill/>
            <a:prstDash val="solid"/>
            <a:round/>
          </a:ln>
        </p:spPr>
      </p:sp>
      <p:sp>
        <p:nvSpPr>
          <p:cNvPr id="223" name="Text box"/>
          <p:cNvSpPr>
            <a:spLocks noGrp="1"/>
          </p:cNvSpPr>
          <p:nvPr>
            <p:ph type="title"/>
          </p:nvPr>
        </p:nvSpPr>
        <p:spPr>
          <a:xfrm rot="0">
            <a:off x="523875" y="5317240"/>
            <a:ext cx="11210925" cy="7448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26262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PAGE</a:t>
            </a:r>
            <a:endParaRPr lang="zh-CN" altLang="en-US" sz="3600" b="1" i="0" u="none" strike="noStrike" kern="1200" cap="none" spc="0" baseline="0">
              <a:solidFill>
                <a:srgbClr val="262626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4" name="Straight line"/>
          <p:cNvSpPr>
            <a:spLocks/>
          </p:cNvSpPr>
          <p:nvPr/>
        </p:nvSpPr>
        <p:spPr>
          <a:xfrm rot="0">
            <a:off x="0" y="5241983"/>
            <a:ext cx="12192000" cy="0"/>
          </a:xfrm>
          <a:prstGeom prst="line"/>
          <a:noFill/>
          <a:ln w="41275" cmpd="sng" cap="flat">
            <a:solidFill>
              <a:srgbClr val="FFFFFF">
                <a:alpha val="90000"/>
              </a:srgbClr>
            </a:solidFill>
            <a:prstDash val="solid"/>
            <a:round/>
          </a:ln>
        </p:spPr>
      </p:sp>
      <p:sp>
        <p:nvSpPr>
          <p:cNvPr id="225" name="Straight line"/>
          <p:cNvSpPr>
            <a:spLocks/>
          </p:cNvSpPr>
          <p:nvPr/>
        </p:nvSpPr>
        <p:spPr>
          <a:xfrm rot="0">
            <a:off x="0" y="6134852"/>
            <a:ext cx="12192000" cy="0"/>
          </a:xfrm>
          <a:prstGeom prst="line"/>
          <a:noFill/>
          <a:ln w="41275" cmpd="sng" cap="flat">
            <a:solidFill>
              <a:srgbClr val="FFFFFF">
                <a:alpha val="90000"/>
              </a:srgbClr>
            </a:solidFill>
            <a:prstDash val="solid"/>
            <a:round/>
          </a:ln>
        </p:spPr>
      </p:sp>
      <p:pic>
        <p:nvPicPr>
          <p:cNvPr id="226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52485" y="621042"/>
            <a:ext cx="10782315" cy="41604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15340907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>
            <a:spLocks noChangeAspect="1"/>
          </p:cNvSpPr>
          <p:nvPr/>
        </p:nvSpPr>
        <p:spPr>
          <a:xfrm rot="0">
            <a:off x="0" y="5320142"/>
            <a:ext cx="12192000" cy="736550"/>
          </a:xfrm>
          <a:prstGeom prst="rect"/>
          <a:solidFill>
            <a:srgbClr val="FFFFFF">
              <a:alpha val="93000"/>
            </a:srgbClr>
          </a:solidFill>
          <a:ln w="25400" cmpd="sng" cap="flat">
            <a:noFill/>
            <a:prstDash val="solid"/>
            <a:round/>
          </a:ln>
        </p:spPr>
      </p:sp>
      <p:sp>
        <p:nvSpPr>
          <p:cNvPr id="231" name="Text box"/>
          <p:cNvSpPr>
            <a:spLocks noGrp="1"/>
          </p:cNvSpPr>
          <p:nvPr>
            <p:ph type="title"/>
          </p:nvPr>
        </p:nvSpPr>
        <p:spPr>
          <a:xfrm rot="0">
            <a:off x="523875" y="5317240"/>
            <a:ext cx="11210925" cy="7448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26262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 ME PAGE</a:t>
            </a:r>
            <a:endParaRPr lang="zh-CN" altLang="en-US" sz="3600" b="1" i="0" u="none" strike="noStrike" kern="1200" cap="none" spc="0" baseline="0">
              <a:solidFill>
                <a:srgbClr val="262626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32" name="Straight line"/>
          <p:cNvSpPr>
            <a:spLocks/>
          </p:cNvSpPr>
          <p:nvPr/>
        </p:nvSpPr>
        <p:spPr>
          <a:xfrm rot="0">
            <a:off x="0" y="5241983"/>
            <a:ext cx="12192000" cy="0"/>
          </a:xfrm>
          <a:prstGeom prst="line"/>
          <a:noFill/>
          <a:ln w="41275" cmpd="sng" cap="flat">
            <a:solidFill>
              <a:srgbClr val="FFFFFF">
                <a:alpha val="90000"/>
              </a:srgbClr>
            </a:solidFill>
            <a:prstDash val="solid"/>
            <a:round/>
          </a:ln>
        </p:spPr>
      </p:sp>
      <p:sp>
        <p:nvSpPr>
          <p:cNvPr id="233" name="Straight line"/>
          <p:cNvSpPr>
            <a:spLocks/>
          </p:cNvSpPr>
          <p:nvPr/>
        </p:nvSpPr>
        <p:spPr>
          <a:xfrm rot="0">
            <a:off x="0" y="6134852"/>
            <a:ext cx="12192000" cy="0"/>
          </a:xfrm>
          <a:prstGeom prst="line"/>
          <a:noFill/>
          <a:ln w="41275" cmpd="sng" cap="flat">
            <a:solidFill>
              <a:srgbClr val="FFFFFF">
                <a:alpha val="90000"/>
              </a:srgbClr>
            </a:solidFill>
            <a:prstDash val="solid"/>
            <a:round/>
          </a:ln>
        </p:spPr>
      </p:sp>
      <p:pic>
        <p:nvPicPr>
          <p:cNvPr id="234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52485" y="285745"/>
            <a:ext cx="10782315" cy="443923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4915703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4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17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4" name="Rectangle"/>
          <p:cNvSpPr>
            <a:spLocks/>
          </p:cNvSpPr>
          <p:nvPr/>
        </p:nvSpPr>
        <p:spPr>
          <a:xfrm rot="0">
            <a:off x="2836261" y="1130340"/>
            <a:ext cx="457599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Highlights a professional digital identity to show case my education skills and projects in single platform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2.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responisive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and modern animations and user friendly 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direrct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connection between me and potential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oppurtunities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3. Encourage students to build their own digital portfolios.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4.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Helps recruiters and educators easily access their student profile at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theirb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own created website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5.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Reduse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dependency on paper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redumes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,promotes a digital-first approach to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carrer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development.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33758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" descr="*#TXT_SIGN#*"/>
          <p:cNvSpPr>
            <a:spLocks/>
          </p:cNvSpPr>
          <p:nvPr/>
        </p:nvSpPr>
        <p:spPr>
          <a:xfrm rot="0">
            <a:off x="5414653" y="2749961"/>
            <a:ext cx="4114737" cy="4191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94251462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1394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76200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5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3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Rectangle"/>
          <p:cNvSpPr>
            <a:spLocks/>
          </p:cNvSpPr>
          <p:nvPr/>
        </p:nvSpPr>
        <p:spPr>
          <a:xfrm rot="0">
            <a:off x="1720575" y="2504672"/>
            <a:ext cx="8090021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STUDENT PORTFOLIO    &amp;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 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                                    PERSONAL WEBSITE FOR 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                                                                                         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                                                                                           DIGITAL RESUME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</p:bld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729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Rectangle"/>
          <p:cNvSpPr>
            <a:spLocks/>
          </p:cNvSpPr>
          <p:nvPr/>
        </p:nvSpPr>
        <p:spPr>
          <a:xfrm rot="0">
            <a:off x="662458" y="1462929"/>
            <a:ext cx="7314647" cy="529966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Rectangle"/>
          <p:cNvSpPr>
            <a:spLocks/>
          </p:cNvSpPr>
          <p:nvPr/>
        </p:nvSpPr>
        <p:spPr>
          <a:xfrm rot="0">
            <a:off x="2626453" y="2173658"/>
            <a:ext cx="3839094" cy="3825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" In today's competitive digital word ,students and graduates need a professional way to showcase their academic details ,skills ,project work .Traditional resumes are limited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And often fail to provide interactive ,engaging ,and accessible information about an individual. There is a lack of personalized platform where students can highlight their achievements ,technical skills ,and projects in an attractive and responsive manner."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67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Text box"/>
          <p:cNvSpPr>
            <a:spLocks noGrp="1"/>
          </p:cNvSpPr>
          <p:nvPr>
            <p:ph type="title"/>
          </p:nvPr>
        </p:nvSpPr>
        <p:spPr>
          <a:xfrm rot="0">
            <a:off x="575018" y="139708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Rectangle"/>
          <p:cNvSpPr>
            <a:spLocks/>
          </p:cNvSpPr>
          <p:nvPr/>
        </p:nvSpPr>
        <p:spPr>
          <a:xfrm rot="0">
            <a:off x="2225001" y="809335"/>
            <a:ext cx="4638137" cy="5717540"/>
          </a:xfrm>
          <a:prstGeom prst="rect"/>
          <a:solidFill>
            <a:srgbClr val="FFFFFF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" </a:t>
            </a:r>
            <a:r>
              <a:rPr lang="zh-CN" altLang="en-US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📖 Brief Summary of My Project – Portfolio Website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The Personal Portfolio Website is a responsive and attractive web application developed to showcase my academic details, technical skills, project works, and contact information in one place. It is designed as a digital resume that highlights my professional identity and makes it easier for recruiters, faculty, and peers to know more about me.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The website consists of multiple sections such as a Hero section with my photo and name, an About Me section with my education and personal details, a Skills section listing my technical knowledge in Python, C++, HTML, CSS, and Data Structures &amp; Algorithms, a Projects section linked to my GitHub repositories</a:t>
            </a: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1915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Rectangle"/>
          <p:cNvSpPr>
            <a:spLocks/>
          </p:cNvSpPr>
          <p:nvPr/>
        </p:nvSpPr>
        <p:spPr>
          <a:xfrm rot="0">
            <a:off x="2904551" y="1690972"/>
            <a:ext cx="3556685" cy="2758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1 .Recruiters and Hiring Managers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 .College Faculty/Evaluators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 .Peers 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Collabrators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 .Genral Audience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5 .Visitors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095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3053572" y="1718360"/>
            <a:ext cx="5627614" cy="3825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TOOLS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1 . Codepen ------&gt;Write and debug HTML ,CSS &amp; JS.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 .Web browser------&gt;To test and preview of mobile and pc.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 . Git Hub------&gt;To share project repositories.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 .Git hub pages-----&gt;For deploying the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porfolio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websites.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5 . Canva -----&gt;image adding and editing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362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Rectangle"/>
          <p:cNvSpPr>
            <a:spLocks/>
          </p:cNvSpPr>
          <p:nvPr/>
        </p:nvSpPr>
        <p:spPr>
          <a:xfrm rot="0">
            <a:off x="1162878" y="1131699"/>
            <a:ext cx="9523987" cy="6225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1.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Navigation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Bar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Placed at the top of the website.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Contains links to all major sections: Home, About, Skills, Projects, and Contact.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Stays consistent across all pages for easy navigation.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2.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Hero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Section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Displays my name ( Kuppusamy S ) and a professional photo with a glowing circular effect.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Includes background animations 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colorful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typography to make a strong first impression.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3.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About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Me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Section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Contains my personal introduction, college details, Nan Mudhalvan ID, GitHub link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Presents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email address 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Professional and readable  format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4.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Skill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Section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List of my techniques and Python ,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c++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,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HTML,Data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 structures and algorithms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Using styling icons and progress bar</a:t>
            </a: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093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DESIGN AND LAYOUT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5076825"/>
          </a:xfrm>
          <a:prstGeom prst="rect"/>
          <a:noFill/>
          <a:ln w="12700" cmpd="sng" cap="flat">
            <a:solidFill>
              <a:srgbClr val="4F81BD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5. </a:t>
            </a:r>
            <a:r>
              <a:rPr lang="en-US" altLang="zh-CN" sz="1800" b="1" i="0" u="sng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Projects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Section</a:t>
            </a:r>
            <a:endParaRPr lang="en-US" altLang="zh-CN" sz="1800" b="1" i="0" u="sng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Highlights my project work with clickable GitHub links that redirect to my profile.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Organized in a card/grid format for visual appeal.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6. </a:t>
            </a:r>
            <a:r>
              <a:rPr lang="en-US" altLang="zh-CN" sz="1800" b="1" i="0" u="sng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Contact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Section</a:t>
            </a:r>
            <a:endParaRPr lang="en-US" altLang="zh-CN" sz="1800" b="1" i="0" u="sng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Provides my email ID (</a:t>
            </a:r>
            <a:r>
              <a:rPr lang="en-US" altLang="zh-CN" sz="1800" b="0" i="0" u="sng" strike="noStrike" kern="0" cap="none" spc="0" baseline="0">
                <a:solidFill>
                  <a:srgbClr val="7030A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kuppusamyselvam8@gmail.com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) with a simple contact form (Name, Email, Message, Submit button).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Allows visitors to directly connect with me.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7. </a:t>
            </a:r>
            <a:r>
              <a:rPr lang="en-US" altLang="zh-CN" sz="1800" b="1" i="0" u="sng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Footer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 </a:t>
            </a:r>
            <a:r>
              <a:rPr lang="en-US" altLang="zh-CN" sz="1800" b="1" i="0" u="sng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Section</a:t>
            </a:r>
            <a:endParaRPr lang="en-US" altLang="zh-CN" sz="1800" b="1" i="0" u="sng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Contains copyright info and quick links.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Calibri" pitchFamily="0" charset="0"/>
                <a:cs typeface="Calibri" pitchFamily="0" charset="0"/>
              </a:rPr>
              <a:t>Designed with a contrasting background</a:t>
            </a:r>
            <a:endParaRPr lang="en-US" altLang="zh-CN" sz="1800" b="1" i="0" u="none" strike="noStrike" kern="0" cap="none" spc="0" baseline="0"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GITHUB LINK : https://github.com/Kuppusamy-selvam-8/TNSDC-FWD-DigitalPortfolio.git</a:t>
            </a:r>
            <a:endParaRPr lang="zh-CN" altLang="en-US" sz="1800" b="0" i="0" u="none" strike="noStrike" kern="0" cap="none" spc="0" baseline="0">
              <a:latin typeface="Calibri" pitchFamily="0" charset="0"/>
              <a:ea typeface="Calibri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344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687</cp:revision>
  <dcterms:created xsi:type="dcterms:W3CDTF">2024-03-29T15:07:22Z</dcterms:created>
  <dcterms:modified xsi:type="dcterms:W3CDTF">2025-09-12T02:22:28Z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