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853D81-39D7-46BB-8A91-DCF096CD3B27}">
          <p14:sldIdLst>
            <p14:sldId id="256"/>
          </p14:sldIdLst>
        </p14:section>
        <p14:section name="Untitled Section" id="{184D6318-8E21-4900-9A51-CBCBAAC8AC72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05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27432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 smtClean="0"/>
              <a:t>Boosting</a:t>
            </a:r>
            <a:r>
              <a:rPr lang="en-IN" sz="3600" dirty="0" smtClean="0"/>
              <a:t> </a:t>
            </a:r>
            <a:r>
              <a:rPr lang="en-IN" sz="3600" b="1" u="sng" dirty="0" smtClean="0"/>
              <a:t>Algorithms</a:t>
            </a:r>
            <a:endParaRPr lang="en-IN" sz="36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39624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Kuppusamy</a:t>
            </a:r>
            <a:r>
              <a:rPr lang="en-IN" dirty="0" smtClean="0"/>
              <a:t> 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54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69A272-1A93-448C-881A-37FF6FCC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XG Boost – Advantages &amp; Limitations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CB898D1-18EE-4F13-B9F0-560729A888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" y="1907976"/>
            <a:ext cx="851386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 Performance: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Fast execution and high accuracy, making it suitable for large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Regularization: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Includes built-in L1 and L2 regularization, reducing the risk of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Flexibility: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Supports various objective functions and can be used for regression,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Parallel Processing: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Efficiently handles large datasets with parallel computing, making it scalable.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Limitations: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Complexity: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Can be complex to tune and requires careful parameter optimization for best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Overfitting Risk: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Although mitigated by regularization, there’s still a risk of overfitting, especially small datasets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Resource Intensive: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Requires significant computational resources and memory, particularly with large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473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2FFE3B-A83B-4448-8D72-D3159FE8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3.LG Boost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D31F637A-EE45-4FE2-AE95-0D4FCEE90F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" y="2896105"/>
            <a:ext cx="88392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Definition: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LightGBM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(Light Gradient Boosting Machine) is a gradient boosting framework designed for high efficiency,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speed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scalability, particularly with large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Origin: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Developed by Microsoft in 2016,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LightGBM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part of the open-source Distributed Machine Learning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Toolkit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(DMTK) and was created to address the limitations of other gradient boosting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LightGBM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aims to provide faster training times and lower memory usage while maintaining 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improving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accuracy, making it ideal for large-scale data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67798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8F1679-8477-4A24-8AEB-C43E33E4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LG Boost– How it works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0E338F7-6E23-480E-BFF2-3104E9F2A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286000"/>
            <a:ext cx="5791200" cy="3760788"/>
          </a:xfrm>
        </p:spPr>
      </p:pic>
    </p:spTree>
    <p:extLst>
      <p:ext uri="{BB962C8B-B14F-4D97-AF65-F5344CB8AC3E}">
        <p14:creationId xmlns:p14="http://schemas.microsoft.com/office/powerpoint/2010/main" val="268868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69A272-1A93-448C-881A-37FF6FCC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LG Boost – Advantages &amp; Limitations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68CBC021-F3A7-4656-909A-739927E763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" y="1888871"/>
            <a:ext cx="8600368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 Speed: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Optimized for fast training, especially with large datasets and high-dimensional data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Efficiency: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Consumes less memory and computational resources compared to other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boosting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algorithms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Scalability: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Supports distributed training, making it suitable for big data scenarios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Accuracy: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Provides competitive accuracy, particularly with large and complex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Limitations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Complexity in Tuning: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Like other boosting algorithms, it requires careful tuning of hyperparameters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optimal performance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Sensitivity to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Overfitting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Despite regularization, there’s a risk of overfitting, particularly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with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small datasets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Limited Interpretability: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As with most gradient boosting methods, the resulting models can be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difficult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interpret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2797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E6FFD6-066D-47FB-ACD0-46128944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LG Boost - Applications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7ABD8B7F-891F-4081-A131-497B45AD84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2643" y="2397442"/>
            <a:ext cx="816120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Finance: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Used in credit scoring, risk assessment, and fraud detection, thanks to its speed and accuracy with large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E-commerce: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Applied in product recommendation systems, customer segmentation, and sales forecasting.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Healthcare: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Employed in predictive modeling for patient outcomes, disease diagnosis, and genomic data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Marketing: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Helps in predicting customer churn, optimizing marketing campaigns, and personalizing user experiences.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Technology: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Frequently used in machine learning competitions for tasks like click prediction, ranking, and anomaly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detection due to its scalability and performance. </a:t>
            </a:r>
          </a:p>
        </p:txBody>
      </p:sp>
    </p:spTree>
    <p:extLst>
      <p:ext uri="{BB962C8B-B14F-4D97-AF65-F5344CB8AC3E}">
        <p14:creationId xmlns:p14="http://schemas.microsoft.com/office/powerpoint/2010/main" val="370592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95400" y="17526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Purpose and Types of Boosting </a:t>
            </a:r>
            <a:r>
              <a:rPr lang="en-US" b="1" dirty="0" err="1"/>
              <a:t>Algo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533400" y="251460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need boosting algorithms to improve the accuracy of weak classifiers by combining them into a stronger model, thereby enhancing overall predictive performance.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766038"/>
            <a:ext cx="5257800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There are:</a:t>
            </a:r>
          </a:p>
          <a:p>
            <a:endParaRPr lang="en-IN" dirty="0"/>
          </a:p>
          <a:p>
            <a:r>
              <a:rPr lang="en-IN" dirty="0" smtClean="0"/>
              <a:t>Ada Boosting </a:t>
            </a:r>
          </a:p>
          <a:p>
            <a:endParaRPr lang="en-IN" dirty="0" smtClean="0"/>
          </a:p>
          <a:p>
            <a:r>
              <a:rPr lang="en-IN" dirty="0" smtClean="0"/>
              <a:t>XG Boosting</a:t>
            </a:r>
          </a:p>
          <a:p>
            <a:endParaRPr lang="en-IN" dirty="0" smtClean="0"/>
          </a:p>
          <a:p>
            <a:r>
              <a:rPr lang="en-IN" dirty="0" smtClean="0"/>
              <a:t>LG Boosting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34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E6C85B-48FF-426D-9FED-1C16B906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1.Ada Boost</a:t>
            </a:r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5125F306-1449-47B6-8BA3-188648B59F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2514600"/>
            <a:ext cx="819166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Definition: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>
                <a:solidFill>
                  <a:schemeClr val="tx1"/>
                </a:solidFill>
              </a:rPr>
              <a:t>AdaBoost, short for Adaptive Boosting, is a machine learning algorithm that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>
                <a:solidFill>
                  <a:schemeClr val="tx1"/>
                </a:solidFill>
              </a:rPr>
              <a:t>combines multiple weak classifiers into a strong classifier by adjusting the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>
                <a:solidFill>
                  <a:schemeClr val="tx1"/>
                </a:solidFill>
              </a:rPr>
              <a:t>weights of misclassified 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Origin: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Developed by Yoav Freund and Robert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Schapire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1995.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Boosts the performance of algorithms by focusing on the most challenging cases. </a:t>
            </a:r>
          </a:p>
        </p:txBody>
      </p:sp>
    </p:spTree>
    <p:extLst>
      <p:ext uri="{BB962C8B-B14F-4D97-AF65-F5344CB8AC3E}">
        <p14:creationId xmlns:p14="http://schemas.microsoft.com/office/powerpoint/2010/main" val="37643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E6C85B-48FF-426D-9FED-1C16B906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 Boost – How it works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F116B8D-AE1B-45D1-B7C0-183B5D0BD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667000"/>
            <a:ext cx="6477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69A272-1A93-448C-881A-37FF6FCC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Ada Boost – Advantages &amp; Limitations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01DEB7D5-206E-462D-A830-11E6B9BFA8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722" y="1310943"/>
            <a:ext cx="75438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 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Often improves the performance of weak learners.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Versatility: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Can be used with various base classifiers.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overfitting: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Less prone to overfitting compared to other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Limitations: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Sensitive to noisy data: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Performance may degrade with outliers.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Computationally expensive: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Requires multiple iterations for convergence.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Weakness: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Effectiveness depends on the choice of base classifiers.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273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E6FFD6-066D-47FB-ACD0-46128944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Ada Boost - Applications</a:t>
            </a:r>
            <a:endParaRPr lang="en-IN" dirty="0">
              <a:latin typeface="+mn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777A63C4-BDFD-4E85-A3C7-4D9E9D874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" y="2714655"/>
            <a:ext cx="8650125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Image Recognition: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Used in face detection and object classification in autonomous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6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Text Classification: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Enhances spam detection and sentiment analysis in emails and social media.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Healthcare: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Improves disease prediction and medical image analysis (e.g., tumor detection).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Fraud Detection: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Identifies fraudulent activities in financial transactions and insurance claims.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Customer Behavior: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Predicts customer churn and enhances recommendation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Speech Recognition: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Improves accuracy in voice command recognition and speaker identification.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Finance: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Aids in stock price prediction and risk assessment. </a:t>
            </a:r>
          </a:p>
        </p:txBody>
      </p:sp>
    </p:spTree>
    <p:extLst>
      <p:ext uri="{BB962C8B-B14F-4D97-AF65-F5344CB8AC3E}">
        <p14:creationId xmlns:p14="http://schemas.microsoft.com/office/powerpoint/2010/main" val="141451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84456-5167-4632-8188-3CB610CF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2.XG Boost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D184D4BD-BFF3-44CC-9B06-1400727F50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" y="2699266"/>
            <a:ext cx="778931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Definition: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XGBoost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(Extreme Gradient Boosting) is a powerful machine learning algorithm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based on gradient boosting, designed for speed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Origin: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Developed by Tianqi Chen in 2014 as part of the Distributed (Deep) Machine Learning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Community (DMLC) group. It quickly gained popularity for its efficiency and scalability.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XGBoost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designed to optimize both the computational speed and predictive accuracy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 models, particularly in large-scale and high-dimensional data settings. </a:t>
            </a:r>
          </a:p>
        </p:txBody>
      </p:sp>
    </p:spTree>
    <p:extLst>
      <p:ext uri="{BB962C8B-B14F-4D97-AF65-F5344CB8AC3E}">
        <p14:creationId xmlns:p14="http://schemas.microsoft.com/office/powerpoint/2010/main" val="206546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5169FB-0C52-427D-95F2-F4180745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 Boost– How it works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B2D3DA8-D315-4FF3-9445-5C7A494CA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743200"/>
            <a:ext cx="6124575" cy="3238500"/>
          </a:xfrm>
        </p:spPr>
      </p:pic>
    </p:spTree>
    <p:extLst>
      <p:ext uri="{BB962C8B-B14F-4D97-AF65-F5344CB8AC3E}">
        <p14:creationId xmlns:p14="http://schemas.microsoft.com/office/powerpoint/2010/main" val="148570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E6FFD6-066D-47FB-ACD0-46128944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 Boost - Applications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8F2C95CB-A78D-44B6-B7F8-320CC6C8A0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2438400"/>
            <a:ext cx="795961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Widely used in predicting stock prices, credit scoring, and detecting fraudulent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Healthcare: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Applied in disease prediction, patient outcome forecasting, and medical image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Marketing: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Helps in customer segmentation, churn prediction, and personalized recommendation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Competition Success: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Frequently used by data scientists to win machine learning competitions on platforms like Kaggle.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Retail: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Used in demand forecasting, inventory management, and optimizing supply chain processes. </a:t>
            </a:r>
          </a:p>
        </p:txBody>
      </p:sp>
    </p:spTree>
    <p:extLst>
      <p:ext uri="{BB962C8B-B14F-4D97-AF65-F5344CB8AC3E}">
        <p14:creationId xmlns:p14="http://schemas.microsoft.com/office/powerpoint/2010/main" val="1203277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21</TotalTime>
  <Words>909</Words>
  <Application>Microsoft Office PowerPoint</Application>
  <PresentationFormat>On-screen Show (4:3)</PresentationFormat>
  <Paragraphs>149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Waveform</vt:lpstr>
      <vt:lpstr>PowerPoint Presentation</vt:lpstr>
      <vt:lpstr>PowerPoint Presentation</vt:lpstr>
      <vt:lpstr>1.Ada Boost</vt:lpstr>
      <vt:lpstr>Ada Boost – How it works</vt:lpstr>
      <vt:lpstr>Ada Boost – Advantages &amp; Limitations</vt:lpstr>
      <vt:lpstr>Ada Boost - Applications</vt:lpstr>
      <vt:lpstr>2.XG Boost</vt:lpstr>
      <vt:lpstr>XG Boost– How it works</vt:lpstr>
      <vt:lpstr>XG Boost - Applications</vt:lpstr>
      <vt:lpstr>XG Boost – Advantages &amp; Limitations</vt:lpstr>
      <vt:lpstr>3.LG Boost</vt:lpstr>
      <vt:lpstr>LG Boost– How it works</vt:lpstr>
      <vt:lpstr>LG Boost – Advantages &amp; Limitations</vt:lpstr>
      <vt:lpstr>LG Boost - Applications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</dc:creator>
  <cp:lastModifiedBy>Sudha</cp:lastModifiedBy>
  <cp:revision>12</cp:revision>
  <dcterms:created xsi:type="dcterms:W3CDTF">2006-08-16T00:00:00Z</dcterms:created>
  <dcterms:modified xsi:type="dcterms:W3CDTF">2025-01-26T06:54:59Z</dcterms:modified>
</cp:coreProperties>
</file>