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6912" autoAdjust="0"/>
    <p:restoredTop sz="94624" autoAdjust="0"/>
  </p:normalViewPr>
  <p:slideViewPr>
    <p:cSldViewPr>
      <p:cViewPr>
        <p:scale>
          <a:sx n="75" d="100"/>
          <a:sy n="75" d="100"/>
        </p:scale>
        <p:origin x="-10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46A3-56AA-4903-B743-9E4EE810256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9C39-7C33-4697-9043-25E7C30D90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46A3-56AA-4903-B743-9E4EE810256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9C39-7C33-4697-9043-25E7C30D9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46A3-56AA-4903-B743-9E4EE810256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9C39-7C33-4697-9043-25E7C30D9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46A3-56AA-4903-B743-9E4EE810256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9C39-7C33-4697-9043-25E7C30D9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46A3-56AA-4903-B743-9E4EE810256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C999C39-7C33-4697-9043-25E7C30D90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46A3-56AA-4903-B743-9E4EE810256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9C39-7C33-4697-9043-25E7C30D9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46A3-56AA-4903-B743-9E4EE810256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9C39-7C33-4697-9043-25E7C30D9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46A3-56AA-4903-B743-9E4EE810256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9C39-7C33-4697-9043-25E7C30D9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46A3-56AA-4903-B743-9E4EE810256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9C39-7C33-4697-9043-25E7C30D9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46A3-56AA-4903-B743-9E4EE810256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9C39-7C33-4697-9043-25E7C30D9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46A3-56AA-4903-B743-9E4EE810256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9C39-7C33-4697-9043-25E7C30D9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11346A3-56AA-4903-B743-9E4EE810256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C999C39-7C33-4697-9043-25E7C30D904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ANALYZING Customer purchase behaviour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7772400" cy="1752600"/>
          </a:xfrm>
        </p:spPr>
        <p:txBody>
          <a:bodyPr/>
          <a:lstStyle/>
          <a:p>
            <a:pPr algn="r"/>
            <a:r>
              <a:rPr lang="en-IN" dirty="0" smtClean="0"/>
              <a:t>KUPPUSAMY P</a:t>
            </a:r>
          </a:p>
          <a:p>
            <a:pPr algn="r"/>
            <a:r>
              <a:rPr lang="en-IN" dirty="0" smtClean="0"/>
              <a:t>12/12/24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CHALLENGES: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/>
              <a:t>Data quality and privacy concerns.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/>
              <a:t>Changing customer preference.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/>
              <a:t>Integration of data from multiple source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/>
              <a:t>Summary of finding.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/>
              <a:t>Benefits of understanding purchase behaviour.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/>
              <a:t>Next steps for implementation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1803" y="3244334"/>
            <a:ext cx="39369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 smtClean="0"/>
              <a:t>THANK YOU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Aim of the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51510" indent="-514350"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 smtClean="0"/>
              <a:t>"To analyze customer purchase </a:t>
            </a:r>
            <a:r>
              <a:rPr lang="en-GB" dirty="0" smtClean="0"/>
              <a:t>behaviour </a:t>
            </a:r>
            <a:r>
              <a:rPr lang="en-GB" dirty="0" smtClean="0"/>
              <a:t>using </a:t>
            </a:r>
            <a:r>
              <a:rPr lang="en-GB" dirty="0" smtClean="0"/>
              <a:t>Python.</a:t>
            </a:r>
          </a:p>
          <a:p>
            <a:pPr marL="651510" indent="-514350"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 smtClean="0"/>
              <a:t> Identify </a:t>
            </a:r>
            <a:r>
              <a:rPr lang="en-GB" dirty="0" smtClean="0"/>
              <a:t>key trends and patterns, and provide data-driven insights to enhance </a:t>
            </a:r>
            <a:r>
              <a:rPr lang="en-GB" dirty="0" smtClean="0"/>
              <a:t>decision-making.</a:t>
            </a:r>
          </a:p>
          <a:p>
            <a:pPr marL="651510" indent="-514350"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 smtClean="0"/>
              <a:t>M</a:t>
            </a:r>
            <a:r>
              <a:rPr lang="en-GB" dirty="0" smtClean="0"/>
              <a:t>arketing</a:t>
            </a:r>
            <a:r>
              <a:rPr lang="en-GB" dirty="0" smtClean="0"/>
              <a:t>, sales, and customer retention strategies.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400" dirty="0" smtClean="0"/>
              <a:t>INTRODUCTION: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 smtClean="0"/>
              <a:t>Objective:</a:t>
            </a:r>
          </a:p>
          <a:p>
            <a:pPr>
              <a:lnSpc>
                <a:spcPct val="200000"/>
              </a:lnSpc>
              <a:buNone/>
            </a:pPr>
            <a:r>
              <a:rPr lang="en-GB" dirty="0" smtClean="0"/>
              <a:t>          </a:t>
            </a:r>
            <a:r>
              <a:rPr lang="en-GB" dirty="0" smtClean="0"/>
              <a:t>Why analyze customer purchase </a:t>
            </a:r>
            <a:r>
              <a:rPr lang="en-GB" dirty="0" err="1" smtClean="0"/>
              <a:t>behavior</a:t>
            </a:r>
            <a:r>
              <a:rPr lang="en-GB" dirty="0" smtClean="0"/>
              <a:t>?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 smtClean="0"/>
              <a:t>Understand customer preferences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 smtClean="0"/>
              <a:t>Improve </a:t>
            </a:r>
            <a:r>
              <a:rPr lang="en-GB" dirty="0" smtClean="0"/>
              <a:t>marketing </a:t>
            </a:r>
            <a:r>
              <a:rPr lang="en-GB" dirty="0" smtClean="0"/>
              <a:t>strategies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 smtClean="0"/>
              <a:t>Increase </a:t>
            </a:r>
            <a:r>
              <a:rPr lang="en-GB" dirty="0" smtClean="0"/>
              <a:t>sales and customer retention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FUNCTIONALITY: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5151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Customer ID:</a:t>
            </a:r>
          </a:p>
          <a:p>
            <a:pPr marL="651510" indent="-514350">
              <a:lnSpc>
                <a:spcPct val="150000"/>
              </a:lnSpc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   Unique identifier for each customer.</a:t>
            </a:r>
          </a:p>
          <a:p>
            <a:pPr marL="65151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Age</a:t>
            </a:r>
          </a:p>
          <a:p>
            <a:pPr marL="65151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Income</a:t>
            </a:r>
          </a:p>
          <a:p>
            <a:pPr marL="65151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Product Category</a:t>
            </a:r>
          </a:p>
          <a:p>
            <a:pPr marL="65151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Total Spend</a:t>
            </a:r>
          </a:p>
          <a:p>
            <a:pPr marL="65151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Purchase Frequency</a:t>
            </a:r>
          </a:p>
          <a:p>
            <a:pPr marL="65151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Location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</a:t>
            </a:r>
            <a:r>
              <a:rPr lang="en-US" dirty="0" smtClean="0"/>
              <a:t>Preprocessing: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Handling missing </a:t>
            </a:r>
            <a:r>
              <a:rPr lang="en-US" dirty="0" smtClean="0"/>
              <a:t>values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Removing duplicate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/>
              <a:t>Data cleaning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/>
              <a:t>Calculate IQR for ‘Total spend’</a:t>
            </a:r>
            <a:endParaRPr lang="en-US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Tools </a:t>
            </a:r>
            <a:r>
              <a:rPr lang="en-US" dirty="0" smtClean="0"/>
              <a:t>Used: Pandas,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VISUALIZATIONS: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 smtClean="0"/>
              <a:t>Bar </a:t>
            </a:r>
            <a:r>
              <a:rPr lang="en-GB" dirty="0" smtClean="0"/>
              <a:t>charts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 smtClean="0"/>
              <a:t>Histograms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 smtClean="0"/>
              <a:t>Line </a:t>
            </a:r>
            <a:r>
              <a:rPr lang="en-GB" dirty="0" smtClean="0"/>
              <a:t>charts using </a:t>
            </a:r>
            <a:r>
              <a:rPr lang="en-GB" dirty="0" err="1" smtClean="0"/>
              <a:t>Matplotlib</a:t>
            </a:r>
            <a:r>
              <a:rPr lang="en-GB" dirty="0" smtClean="0"/>
              <a:t> or </a:t>
            </a:r>
            <a:r>
              <a:rPr lang="en-GB" dirty="0" err="1" smtClean="0"/>
              <a:t>Seaborn</a:t>
            </a:r>
            <a:endParaRPr lang="en-GB" dirty="0" smtClean="0"/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 err="1" smtClean="0"/>
              <a:t>Boxplot</a:t>
            </a:r>
            <a:endParaRPr lang="en-GB" dirty="0" smtClean="0"/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 smtClean="0"/>
              <a:t>Correlation  </a:t>
            </a:r>
            <a:r>
              <a:rPr lang="en-GB" dirty="0" err="1" smtClean="0"/>
              <a:t>Heatmap</a:t>
            </a:r>
            <a:endParaRPr lang="en-GB" dirty="0" smtClean="0"/>
          </a:p>
          <a:p>
            <a:pPr>
              <a:lnSpc>
                <a:spcPct val="20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STATISTICAL ANALYSIS: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Descriptive Statistics</a:t>
            </a:r>
          </a:p>
          <a:p>
            <a:pPr>
              <a:lnSpc>
                <a:spcPct val="150000"/>
              </a:lnSpc>
              <a:buNone/>
            </a:pPr>
            <a:r>
              <a:rPr lang="en-IN" dirty="0" smtClean="0"/>
              <a:t> </a:t>
            </a:r>
            <a:r>
              <a:rPr lang="en-IN" dirty="0" smtClean="0"/>
              <a:t>           </a:t>
            </a:r>
            <a:r>
              <a:rPr lang="en-GB" b="1" dirty="0" smtClean="0"/>
              <a:t>Summarization and presentation</a:t>
            </a:r>
            <a:r>
              <a:rPr lang="en-GB" dirty="0" smtClean="0"/>
              <a:t> </a:t>
            </a:r>
            <a:r>
              <a:rPr lang="en-GB" dirty="0" smtClean="0"/>
              <a:t>of </a:t>
            </a:r>
            <a:r>
              <a:rPr lang="en-GB" dirty="0" smtClean="0"/>
              <a:t>data.</a:t>
            </a:r>
            <a:endParaRPr lang="en-I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Hypothesis Testing</a:t>
            </a:r>
          </a:p>
          <a:p>
            <a:pPr>
              <a:lnSpc>
                <a:spcPct val="150000"/>
              </a:lnSpc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Hypothesis testing is a statistical method          used to evaluate evidence.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Regression Analysis</a:t>
            </a:r>
          </a:p>
          <a:p>
            <a:pPr>
              <a:lnSpc>
                <a:spcPct val="150000"/>
              </a:lnSpc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Used to model and analyze the relationship.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CODE SNIPPET:</a:t>
            </a:r>
            <a:endParaRPr lang="en-US" dirty="0"/>
          </a:p>
        </p:txBody>
      </p:sp>
      <p:pic>
        <p:nvPicPr>
          <p:cNvPr id="8" name="Content Placeholder 7" descr="WhatsApp Image 2024-12-16 at 3.54.59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50035"/>
            <a:ext cx="8229600" cy="380885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CODE SNIPPET:</a:t>
            </a:r>
            <a:endParaRPr lang="en-US" dirty="0"/>
          </a:p>
        </p:txBody>
      </p:sp>
      <p:pic>
        <p:nvPicPr>
          <p:cNvPr id="7" name="Content Placeholder 6" descr="WhatsApp Image 2024-12-16 at 3.55.04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50035"/>
            <a:ext cx="8229600" cy="3808854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111</TotalTime>
  <Words>205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ANALYZING Customer purchase behaviour</vt:lpstr>
      <vt:lpstr>Aim of the project:</vt:lpstr>
      <vt:lpstr>INTRODUCTION:</vt:lpstr>
      <vt:lpstr>FUNCTIONALITY:</vt:lpstr>
      <vt:lpstr>Data Preprocessing:</vt:lpstr>
      <vt:lpstr>VISUALIZATIONS:</vt:lpstr>
      <vt:lpstr>STATISTICAL ANALYSIS:</vt:lpstr>
      <vt:lpstr>CODE SNIPPET:</vt:lpstr>
      <vt:lpstr>CODE SNIPPET:</vt:lpstr>
      <vt:lpstr>CHALLENGES:</vt:lpstr>
      <vt:lpstr>CONCLUSION: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kuppusamy</dc:creator>
  <cp:lastModifiedBy>kuppusamy</cp:lastModifiedBy>
  <cp:revision>12</cp:revision>
  <dcterms:created xsi:type="dcterms:W3CDTF">2024-12-16T05:37:56Z</dcterms:created>
  <dcterms:modified xsi:type="dcterms:W3CDTF">2024-12-16T07:29:11Z</dcterms:modified>
</cp:coreProperties>
</file>