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6E3-1E92-4CAA-A32B-7EF3818F2CAD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DA42-D5B1-4ED5-9840-E6C7B9B17E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467A97-FDF6-4129-A18A-93D5A84B1B75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3A23-6ED2-4665-956E-1DBBA89B8A9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96218"/>
          </a:xfrm>
        </p:spPr>
        <p:txBody>
          <a:bodyPr>
            <a:normAutofit/>
          </a:bodyPr>
          <a:lstStyle/>
          <a:p>
            <a:pPr algn="ctr"/>
            <a:r>
              <a:rPr lang="en-GB" sz="5400" dirty="0" smtClean="0"/>
              <a:t>TRAIN TICKET RESETRVATION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/>
          <a:lstStyle/>
          <a:p>
            <a:pPr algn="r">
              <a:buNone/>
            </a:pPr>
            <a:r>
              <a:rPr lang="en-IN" dirty="0" smtClean="0"/>
              <a:t>NAME :    KUPPUSAMY P</a:t>
            </a:r>
          </a:p>
          <a:p>
            <a:pPr algn="ctr"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                     DATE:     17\10\2024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u="sng" dirty="0" smtClean="0"/>
              <a:t>Train search and availability:</a:t>
            </a:r>
          </a:p>
          <a:p>
            <a:pPr>
              <a:buNone/>
            </a:pPr>
            <a:r>
              <a:rPr lang="en-GB" dirty="0" smtClean="0"/>
              <a:t>    * Users can search for trains based on departure and arrival stations.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u="sng" dirty="0" smtClean="0"/>
              <a:t> Ticket Booking:</a:t>
            </a:r>
          </a:p>
          <a:p>
            <a:pPr algn="just">
              <a:buNone/>
            </a:pPr>
            <a:r>
              <a:rPr lang="en-GB" dirty="0" smtClean="0"/>
              <a:t>   *Users select the train,  and number of passengers and booking.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Ticket Cancellation:</a:t>
            </a:r>
          </a:p>
          <a:p>
            <a:pPr algn="just">
              <a:buNone/>
            </a:pPr>
            <a:r>
              <a:rPr lang="en-GB" dirty="0" smtClean="0"/>
              <a:t>   *Users can cancel booked tickets within a specified train number and passenger name to cancel ticket.</a:t>
            </a:r>
          </a:p>
          <a:p>
            <a:pPr algn="just">
              <a:buNone/>
            </a:pPr>
            <a:r>
              <a:rPr lang="en-GB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5400" dirty="0" smtClean="0"/>
          </a:p>
          <a:p>
            <a:pPr algn="ctr">
              <a:buNone/>
            </a:pPr>
            <a:r>
              <a:rPr lang="en-IN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Aim of Train Ticket Reservation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Simplify the process of booking train tickets.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Provide real-time availability of trains and seats.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 Automate ticket generation and minimize manual errors.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Improve efficiency for railway staff and passengers.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BUSINESS 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u="sng" dirty="0" smtClean="0"/>
              <a:t>Overbooking</a:t>
            </a:r>
            <a:r>
              <a:rPr lang="en-GB" dirty="0" smtClean="0"/>
              <a:t>: Risk of overbooking due to lack of real-time seat availability updates.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u="sng" dirty="0" smtClean="0"/>
              <a:t>Limited Accessibility: </a:t>
            </a:r>
            <a:r>
              <a:rPr lang="en-GB" dirty="0" smtClean="0"/>
              <a:t>Inconvenience for passengers who cannot access booking counters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u="sng" dirty="0" smtClean="0"/>
              <a:t>Payment Issues: </a:t>
            </a:r>
            <a:r>
              <a:rPr lang="en-GB" dirty="0" smtClean="0"/>
              <a:t>Inability to securely handle payments or offer multiple payment methods.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PROJECT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Online Booking Portal: A platform where passengers can search trains, check seat availability, and book tickets.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Ticket Modifications: Allows passengers to cancel or modify bookings as per their need.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By handling errors and exception it bring satisfaction.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u="sng" dirty="0" smtClean="0"/>
              <a:t>View Train information:</a:t>
            </a:r>
            <a:endParaRPr lang="en-GB" dirty="0" smtClean="0"/>
          </a:p>
          <a:p>
            <a:pPr algn="ctr">
              <a:lnSpc>
                <a:spcPct val="150000"/>
              </a:lnSpc>
              <a:buNone/>
            </a:pPr>
            <a:r>
              <a:rPr lang="en-GB" dirty="0" smtClean="0"/>
              <a:t>          Allow to users to easily access the train information in clearly.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u="sng" dirty="0" smtClean="0"/>
              <a:t>Booking train ticket:</a:t>
            </a:r>
          </a:p>
          <a:p>
            <a:pPr algn="ctr">
              <a:lnSpc>
                <a:spcPct val="150000"/>
              </a:lnSpc>
              <a:buNone/>
            </a:pPr>
            <a:r>
              <a:rPr lang="en-GB" dirty="0" smtClean="0"/>
              <a:t>                 Select the train and passenger </a:t>
            </a:r>
            <a:r>
              <a:rPr lang="en-GB" dirty="0" err="1" smtClean="0"/>
              <a:t>name.The</a:t>
            </a:r>
            <a:r>
              <a:rPr lang="en-GB" dirty="0" smtClean="0"/>
              <a:t> name of the individual </a:t>
            </a:r>
            <a:r>
              <a:rPr lang="en-GB" dirty="0" err="1" smtClean="0"/>
              <a:t>traveling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INPUT VERSATILITY WITH ERROR AND EXCEPTION HANDLING: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smtClean="0"/>
              <a:t>Multiple Input Formats:</a:t>
            </a:r>
          </a:p>
          <a:p>
            <a:pPr>
              <a:buNone/>
            </a:pPr>
            <a:r>
              <a:rPr lang="en-GB" dirty="0" smtClean="0"/>
              <a:t>                 User can search trains using various input formats like station name, station train number.</a:t>
            </a:r>
          </a:p>
          <a:p>
            <a:pPr>
              <a:buFont typeface="Wingdings" pitchFamily="2" charset="2"/>
              <a:buChar char="Ø"/>
            </a:pPr>
            <a:r>
              <a:rPr lang="en-GB" u="sng" dirty="0" smtClean="0"/>
              <a:t>Input Error Handling</a:t>
            </a:r>
            <a:r>
              <a:rPr lang="en-GB" dirty="0" smtClean="0"/>
              <a:t>:</a:t>
            </a:r>
          </a:p>
          <a:p>
            <a:pPr algn="just">
              <a:buNone/>
            </a:pPr>
            <a:r>
              <a:rPr lang="en-GB" dirty="0" smtClean="0"/>
              <a:t>                 Display clear error messages for incorrect inputs (incorrect station name and incorrect train number).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GB" u="sng" dirty="0" smtClean="0"/>
              <a:t>Exception Handling for system issues:</a:t>
            </a:r>
          </a:p>
          <a:p>
            <a:pPr algn="just">
              <a:buNone/>
            </a:pPr>
            <a:r>
              <a:rPr lang="en-GB" dirty="0" smtClean="0"/>
              <a:t>                 Catch system errors(server crashes, network issues).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Reading a train details from file:</a:t>
            </a:r>
          </a:p>
          <a:p>
            <a:pPr>
              <a:buNone/>
            </a:pPr>
            <a:r>
              <a:rPr lang="en-GB" dirty="0" smtClean="0"/>
              <a:t>       1. Train details menu:</a:t>
            </a:r>
          </a:p>
          <a:p>
            <a:pPr>
              <a:buNone/>
            </a:pPr>
            <a:r>
              <a:rPr lang="en-GB" dirty="0" smtClean="0"/>
              <a:t>           *Booking Ticket</a:t>
            </a:r>
          </a:p>
          <a:p>
            <a:pPr>
              <a:buNone/>
            </a:pPr>
            <a:r>
              <a:rPr lang="en-GB" dirty="0" smtClean="0"/>
              <a:t>           *Cancel Ticket</a:t>
            </a:r>
          </a:p>
          <a:p>
            <a:pPr>
              <a:buNone/>
            </a:pPr>
            <a:r>
              <a:rPr lang="en-GB" dirty="0" smtClean="0"/>
              <a:t>           *View Booked</a:t>
            </a:r>
          </a:p>
          <a:p>
            <a:pPr>
              <a:buNone/>
            </a:pPr>
            <a:r>
              <a:rPr lang="en-GB" dirty="0" smtClean="0"/>
              <a:t>           *Exit</a:t>
            </a:r>
          </a:p>
          <a:p>
            <a:pPr>
              <a:buNone/>
            </a:pPr>
            <a:r>
              <a:rPr lang="en-GB" dirty="0" smtClean="0"/>
              <a:t>      2.Availabilty </a:t>
            </a:r>
          </a:p>
          <a:p>
            <a:pPr>
              <a:buNone/>
            </a:pPr>
            <a:r>
              <a:rPr lang="en-GB" dirty="0" smtClean="0"/>
              <a:t>            *Ask user to booking seats.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SNIPPET:</a:t>
            </a:r>
            <a:endParaRPr lang="en-US" dirty="0"/>
          </a:p>
        </p:txBody>
      </p:sp>
      <p:pic>
        <p:nvPicPr>
          <p:cNvPr id="4" name="Content Placeholder 3" descr="WhatsApp Image 2024-10-23 at 3.46.2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8146"/>
            <a:ext cx="8229600" cy="422347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SNIPPET:</a:t>
            </a:r>
            <a:endParaRPr lang="en-US" dirty="0"/>
          </a:p>
        </p:txBody>
      </p:sp>
      <p:pic>
        <p:nvPicPr>
          <p:cNvPr id="6" name="Content Placeholder 5" descr="WhatsApp Image 2024-10-23 at 3.46.3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6398"/>
            <a:ext cx="8229600" cy="424696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126</TotalTime>
  <Words>355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TRAIN TICKET RESETRVATION SYSTEM</vt:lpstr>
      <vt:lpstr>Aim of Train Ticket Reservation System:</vt:lpstr>
      <vt:lpstr>BUSINESS PROBLEMS:</vt:lpstr>
      <vt:lpstr> PROJECT DESCRIPTION:</vt:lpstr>
      <vt:lpstr>FUNCTIONALITY:</vt:lpstr>
      <vt:lpstr>INPUT VERSATILITY WITH ERROR AND EXCEPTION HANDLING:</vt:lpstr>
      <vt:lpstr>CODE IMPLEMENTATION</vt:lpstr>
      <vt:lpstr>CODE SNIPPET:</vt:lpstr>
      <vt:lpstr>CODE SNIPPET:</vt:lpstr>
      <vt:lpstr>RESULT: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TICKET RESERVATION SYSTEM</dc:title>
  <dc:creator>kuppusamy</dc:creator>
  <cp:lastModifiedBy>kuppusamy</cp:lastModifiedBy>
  <cp:revision>13</cp:revision>
  <dcterms:created xsi:type="dcterms:W3CDTF">2024-10-23T05:23:18Z</dcterms:created>
  <dcterms:modified xsi:type="dcterms:W3CDTF">2024-10-23T07:37:13Z</dcterms:modified>
</cp:coreProperties>
</file>