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uk-U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uk-UA"/>
          </a:p>
        </p:txBody>
      </p:sp>
      <p:sp>
        <p:nvSpPr>
          <p:cNvPr id="4" name="Date Placeholder 3"/>
          <p:cNvSpPr>
            <a:spLocks noGrp="1"/>
          </p:cNvSpPr>
          <p:nvPr>
            <p:ph type="dt" sz="half" idx="10"/>
          </p:nvPr>
        </p:nvSpPr>
        <p:spPr/>
        <p:txBody>
          <a:bodyPr/>
          <a:lstStyle/>
          <a:p>
            <a:fld id="{1C91BE01-27DC-40F8-8F1C-37BD63528F2B}" type="datetimeFigureOut">
              <a:rPr lang="uk-UA" smtClean="0"/>
              <a:t>22.10.2013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F2D4A0B-9969-4E01-967C-3A3481C7A3E1}" type="slidenum">
              <a:rPr lang="uk-UA" smtClean="0"/>
              <a:t>‹#›</a:t>
            </a:fld>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10"/>
          </p:nvPr>
        </p:nvSpPr>
        <p:spPr/>
        <p:txBody>
          <a:bodyPr/>
          <a:lstStyle/>
          <a:p>
            <a:fld id="{1C91BE01-27DC-40F8-8F1C-37BD63528F2B}" type="datetimeFigureOut">
              <a:rPr lang="uk-UA" smtClean="0"/>
              <a:t>22.10.2013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F2D4A0B-9969-4E01-967C-3A3481C7A3E1}" type="slidenum">
              <a:rPr lang="uk-UA" smtClean="0"/>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uk-U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10"/>
          </p:nvPr>
        </p:nvSpPr>
        <p:spPr/>
        <p:txBody>
          <a:bodyPr/>
          <a:lstStyle/>
          <a:p>
            <a:fld id="{1C91BE01-27DC-40F8-8F1C-37BD63528F2B}" type="datetimeFigureOut">
              <a:rPr lang="uk-UA" smtClean="0"/>
              <a:t>22.10.2013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F2D4A0B-9969-4E01-967C-3A3481C7A3E1}" type="slidenum">
              <a:rPr lang="uk-UA" smtClean="0"/>
              <a:t>‹#›</a:t>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10"/>
          </p:nvPr>
        </p:nvSpPr>
        <p:spPr/>
        <p:txBody>
          <a:bodyPr/>
          <a:lstStyle/>
          <a:p>
            <a:fld id="{1C91BE01-27DC-40F8-8F1C-37BD63528F2B}" type="datetimeFigureOut">
              <a:rPr lang="uk-UA" smtClean="0"/>
              <a:t>22.10.2013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F2D4A0B-9969-4E01-967C-3A3481C7A3E1}" type="slidenum">
              <a:rPr lang="uk-UA" smtClean="0"/>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uk-U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91BE01-27DC-40F8-8F1C-37BD63528F2B}" type="datetimeFigureOut">
              <a:rPr lang="uk-UA" smtClean="0"/>
              <a:t>22.10.2013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F2D4A0B-9969-4E01-967C-3A3481C7A3E1}" type="slidenum">
              <a:rPr lang="uk-UA" smtClean="0"/>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5" name="Date Placeholder 4"/>
          <p:cNvSpPr>
            <a:spLocks noGrp="1"/>
          </p:cNvSpPr>
          <p:nvPr>
            <p:ph type="dt" sz="half" idx="10"/>
          </p:nvPr>
        </p:nvSpPr>
        <p:spPr/>
        <p:txBody>
          <a:bodyPr/>
          <a:lstStyle/>
          <a:p>
            <a:fld id="{1C91BE01-27DC-40F8-8F1C-37BD63528F2B}" type="datetimeFigureOut">
              <a:rPr lang="uk-UA" smtClean="0"/>
              <a:t>22.10.2013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BF2D4A0B-9969-4E01-967C-3A3481C7A3E1}" type="slidenum">
              <a:rPr lang="uk-UA" smtClean="0"/>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uk-U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7" name="Date Placeholder 6"/>
          <p:cNvSpPr>
            <a:spLocks noGrp="1"/>
          </p:cNvSpPr>
          <p:nvPr>
            <p:ph type="dt" sz="half" idx="10"/>
          </p:nvPr>
        </p:nvSpPr>
        <p:spPr/>
        <p:txBody>
          <a:bodyPr/>
          <a:lstStyle/>
          <a:p>
            <a:fld id="{1C91BE01-27DC-40F8-8F1C-37BD63528F2B}" type="datetimeFigureOut">
              <a:rPr lang="uk-UA" smtClean="0"/>
              <a:t>22.10.2013</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BF2D4A0B-9969-4E01-967C-3A3481C7A3E1}" type="slidenum">
              <a:rPr lang="uk-UA" smtClean="0"/>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Date Placeholder 2"/>
          <p:cNvSpPr>
            <a:spLocks noGrp="1"/>
          </p:cNvSpPr>
          <p:nvPr>
            <p:ph type="dt" sz="half" idx="10"/>
          </p:nvPr>
        </p:nvSpPr>
        <p:spPr/>
        <p:txBody>
          <a:bodyPr/>
          <a:lstStyle/>
          <a:p>
            <a:fld id="{1C91BE01-27DC-40F8-8F1C-37BD63528F2B}" type="datetimeFigureOut">
              <a:rPr lang="uk-UA" smtClean="0"/>
              <a:t>22.10.2013</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BF2D4A0B-9969-4E01-967C-3A3481C7A3E1}" type="slidenum">
              <a:rPr lang="uk-UA" smtClean="0"/>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1BE01-27DC-40F8-8F1C-37BD63528F2B}" type="datetimeFigureOut">
              <a:rPr lang="uk-UA" smtClean="0"/>
              <a:t>22.10.2013</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BF2D4A0B-9969-4E01-967C-3A3481C7A3E1}" type="slidenum">
              <a:rPr lang="uk-UA" smtClean="0"/>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uk-U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91BE01-27DC-40F8-8F1C-37BD63528F2B}" type="datetimeFigureOut">
              <a:rPr lang="uk-UA" smtClean="0"/>
              <a:t>22.10.2013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BF2D4A0B-9969-4E01-967C-3A3481C7A3E1}" type="slidenum">
              <a:rPr lang="uk-UA" smtClean="0"/>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uk-U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91BE01-27DC-40F8-8F1C-37BD63528F2B}" type="datetimeFigureOut">
              <a:rPr lang="uk-UA" smtClean="0"/>
              <a:t>22.10.2013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BF2D4A0B-9969-4E01-967C-3A3481C7A3E1}" type="slidenum">
              <a:rPr lang="uk-UA" smtClean="0"/>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uk-U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91BE01-27DC-40F8-8F1C-37BD63528F2B}" type="datetimeFigureOut">
              <a:rPr lang="uk-UA" smtClean="0"/>
              <a:t>22.10.2013</a:t>
            </a:fld>
            <a:endParaRPr lang="uk-U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D4A0B-9969-4E01-967C-3A3481C7A3E1}"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Standard PHP Library</a:t>
            </a:r>
            <a:endParaRPr lang="uk-UA" dirty="0"/>
          </a:p>
        </p:txBody>
      </p:sp>
      <p:sp>
        <p:nvSpPr>
          <p:cNvPr id="3" name="Subtitle 2"/>
          <p:cNvSpPr>
            <a:spLocks noGrp="1"/>
          </p:cNvSpPr>
          <p:nvPr>
            <p:ph type="subTitle" idx="1"/>
          </p:nvPr>
        </p:nvSpPr>
        <p:spPr/>
        <p:txBody>
          <a:bodyPr/>
          <a:lstStyle/>
          <a:p>
            <a:endParaRPr lang="uk-U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normAutofit/>
          </a:bodyPr>
          <a:lstStyle/>
          <a:p>
            <a:pPr>
              <a:buNone/>
            </a:pPr>
            <a:r>
              <a:rPr lang="en-US" dirty="0" smtClean="0"/>
              <a:t>	SPL </a:t>
            </a:r>
            <a:r>
              <a:rPr lang="en-US" dirty="0"/>
              <a:t>provides a standard set of interfaces for PHP5. The aim of SPL is to implement some efficient data access interfaces and classes for PHP. Functionally it is designed to traverse aggregate structures (anything you want to loop over). These may include arrays, database result sets, xml trees, directory listings or any list at </a:t>
            </a:r>
            <a:r>
              <a:rPr lang="en-US" dirty="0" smtClean="0"/>
              <a:t>all</a:t>
            </a:r>
            <a:r>
              <a:rPr lang="en-US" dirty="0"/>
              <a:t>.</a:t>
            </a:r>
            <a:endParaRPr lang="uk-U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normAutofit fontScale="92500" lnSpcReduction="20000"/>
          </a:bodyPr>
          <a:lstStyle/>
          <a:p>
            <a:r>
              <a:rPr lang="en-US" dirty="0" err="1" smtClean="0"/>
              <a:t>SplDoublyLinkedList</a:t>
            </a:r>
            <a:endParaRPr lang="en-US" dirty="0" smtClean="0"/>
          </a:p>
          <a:p>
            <a:r>
              <a:rPr lang="en-US" dirty="0" err="1" smtClean="0"/>
              <a:t>SplStack</a:t>
            </a:r>
            <a:endParaRPr lang="en-US" dirty="0" smtClean="0"/>
          </a:p>
          <a:p>
            <a:r>
              <a:rPr lang="en-US" dirty="0" err="1" smtClean="0"/>
              <a:t>SplQueue</a:t>
            </a:r>
            <a:endParaRPr lang="en-US" dirty="0" smtClean="0"/>
          </a:p>
          <a:p>
            <a:r>
              <a:rPr lang="en-US" dirty="0" err="1" smtClean="0"/>
              <a:t>SplHeap</a:t>
            </a:r>
            <a:endParaRPr lang="en-US" dirty="0" smtClean="0"/>
          </a:p>
          <a:p>
            <a:r>
              <a:rPr lang="en-US" dirty="0" err="1" smtClean="0"/>
              <a:t>SplMaxHeap</a:t>
            </a:r>
            <a:endParaRPr lang="en-US" dirty="0" smtClean="0"/>
          </a:p>
          <a:p>
            <a:r>
              <a:rPr lang="en-US" dirty="0" err="1" smtClean="0"/>
              <a:t>SplMinHeap</a:t>
            </a:r>
            <a:endParaRPr lang="en-US" dirty="0" smtClean="0"/>
          </a:p>
          <a:p>
            <a:r>
              <a:rPr lang="en-US" dirty="0" err="1" smtClean="0"/>
              <a:t>SplPriorityQueue</a:t>
            </a:r>
            <a:endParaRPr lang="en-US" dirty="0" smtClean="0"/>
          </a:p>
          <a:p>
            <a:r>
              <a:rPr lang="en-US" dirty="0" err="1" smtClean="0"/>
              <a:t>SplFixedArray</a:t>
            </a:r>
            <a:endParaRPr lang="en-US" dirty="0" smtClean="0"/>
          </a:p>
          <a:p>
            <a:r>
              <a:rPr lang="en-US" dirty="0" err="1"/>
              <a:t>SplObjectStorage</a:t>
            </a:r>
            <a:endParaRPr lang="uk-U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SplDoublyLinkedList</a:t>
            </a:r>
            <a:endParaRPr lang="uk-UA" dirty="0"/>
          </a:p>
        </p:txBody>
      </p:sp>
      <p:sp>
        <p:nvSpPr>
          <p:cNvPr id="3" name="Content Placeholder 2"/>
          <p:cNvSpPr>
            <a:spLocks noGrp="1"/>
          </p:cNvSpPr>
          <p:nvPr>
            <p:ph idx="1"/>
          </p:nvPr>
        </p:nvSpPr>
        <p:spPr/>
        <p:txBody>
          <a:bodyPr/>
          <a:lstStyle/>
          <a:p>
            <a:r>
              <a:rPr lang="en-US" dirty="0"/>
              <a:t>FIFO </a:t>
            </a:r>
            <a:r>
              <a:rPr lang="en-US" dirty="0" smtClean="0"/>
              <a:t>- First </a:t>
            </a:r>
            <a:r>
              <a:rPr lang="en-US" dirty="0"/>
              <a:t>In First </a:t>
            </a:r>
            <a:r>
              <a:rPr lang="en-US" dirty="0" smtClean="0"/>
              <a:t>Out</a:t>
            </a:r>
          </a:p>
          <a:p>
            <a:r>
              <a:rPr lang="en-US" dirty="0"/>
              <a:t>LIFO </a:t>
            </a:r>
            <a:r>
              <a:rPr lang="en-US" dirty="0" smtClean="0"/>
              <a:t>- Last </a:t>
            </a:r>
            <a:r>
              <a:rPr lang="en-US" dirty="0"/>
              <a:t>In First Out</a:t>
            </a:r>
            <a:endParaRPr lang="uk-U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SplPriorityQueue</a:t>
            </a:r>
            <a:endParaRPr lang="uk-UA" dirty="0"/>
          </a:p>
        </p:txBody>
      </p:sp>
      <p:sp>
        <p:nvSpPr>
          <p:cNvPr id="3" name="Content Placeholder 2"/>
          <p:cNvSpPr>
            <a:spLocks noGrp="1"/>
          </p:cNvSpPr>
          <p:nvPr>
            <p:ph idx="1"/>
          </p:nvPr>
        </p:nvSpPr>
        <p:spPr/>
        <p:txBody>
          <a:bodyPr>
            <a:normAutofit fontScale="55000" lnSpcReduction="20000"/>
          </a:bodyPr>
          <a:lstStyle/>
          <a:p>
            <a:pPr>
              <a:buNone/>
            </a:pPr>
            <a:r>
              <a:rPr lang="en-US" dirty="0"/>
              <a:t>$queue = new </a:t>
            </a:r>
            <a:r>
              <a:rPr lang="en-US" dirty="0" err="1"/>
              <a:t>SplPriorityQueue</a:t>
            </a:r>
            <a:r>
              <a:rPr lang="en-US" dirty="0" smtClean="0"/>
              <a:t>();</a:t>
            </a:r>
          </a:p>
          <a:p>
            <a:pPr>
              <a:buNone/>
            </a:pPr>
            <a:r>
              <a:rPr lang="en-US" dirty="0" smtClean="0"/>
              <a:t>$queue-&gt;</a:t>
            </a:r>
            <a:r>
              <a:rPr lang="en-US" dirty="0" err="1" smtClean="0"/>
              <a:t>setExtractFlags</a:t>
            </a:r>
            <a:r>
              <a:rPr lang="en-US" dirty="0" smtClean="0"/>
              <a:t>(</a:t>
            </a:r>
            <a:r>
              <a:rPr lang="en-US" dirty="0" err="1" smtClean="0"/>
              <a:t>SplPriorityQueue</a:t>
            </a:r>
            <a:r>
              <a:rPr lang="en-US" dirty="0"/>
              <a:t>::EXTR_DATA</a:t>
            </a:r>
            <a:r>
              <a:rPr lang="en-US" dirty="0" smtClean="0"/>
              <a:t>);</a:t>
            </a:r>
          </a:p>
          <a:p>
            <a:pPr>
              <a:buNone/>
            </a:pPr>
            <a:r>
              <a:rPr lang="en-US" dirty="0" smtClean="0"/>
              <a:t>// </a:t>
            </a:r>
            <a:r>
              <a:rPr lang="uk-UA" dirty="0"/>
              <a:t>получаем только значения </a:t>
            </a:r>
            <a:r>
              <a:rPr lang="uk-UA" dirty="0" smtClean="0"/>
              <a:t>элементов</a:t>
            </a:r>
            <a:endParaRPr lang="en-US" dirty="0" smtClean="0"/>
          </a:p>
          <a:p>
            <a:pPr>
              <a:buNone/>
            </a:pPr>
            <a:endParaRPr lang="en-US" dirty="0" smtClean="0"/>
          </a:p>
          <a:p>
            <a:pPr>
              <a:buNone/>
            </a:pPr>
            <a:r>
              <a:rPr lang="uk-UA" dirty="0" smtClean="0"/>
              <a:t>$</a:t>
            </a:r>
            <a:r>
              <a:rPr lang="en-US" dirty="0"/>
              <a:t>queue-&gt;insert('Q', 1</a:t>
            </a:r>
            <a:r>
              <a:rPr lang="en-US" dirty="0" smtClean="0"/>
              <a:t>);</a:t>
            </a:r>
          </a:p>
          <a:p>
            <a:pPr>
              <a:buNone/>
            </a:pPr>
            <a:r>
              <a:rPr lang="en-US" dirty="0" smtClean="0"/>
              <a:t>$</a:t>
            </a:r>
            <a:r>
              <a:rPr lang="en-US" dirty="0"/>
              <a:t>queue-&gt;insert('W', 2</a:t>
            </a:r>
            <a:r>
              <a:rPr lang="en-US" dirty="0" smtClean="0"/>
              <a:t>);</a:t>
            </a:r>
          </a:p>
          <a:p>
            <a:pPr>
              <a:buNone/>
            </a:pPr>
            <a:r>
              <a:rPr lang="en-US" dirty="0" smtClean="0"/>
              <a:t>$</a:t>
            </a:r>
            <a:r>
              <a:rPr lang="en-US" dirty="0"/>
              <a:t>queue-&gt;insert('E', 3); </a:t>
            </a:r>
            <a:endParaRPr lang="en-US" dirty="0" smtClean="0"/>
          </a:p>
          <a:p>
            <a:pPr>
              <a:buNone/>
            </a:pPr>
            <a:r>
              <a:rPr lang="en-US" dirty="0" smtClean="0"/>
              <a:t>$</a:t>
            </a:r>
            <a:r>
              <a:rPr lang="en-US" dirty="0"/>
              <a:t>queue-&gt;insert('R', 4</a:t>
            </a:r>
            <a:r>
              <a:rPr lang="en-US" dirty="0" smtClean="0"/>
              <a:t>);</a:t>
            </a:r>
          </a:p>
          <a:p>
            <a:pPr>
              <a:buNone/>
            </a:pPr>
            <a:r>
              <a:rPr lang="en-US" dirty="0" smtClean="0"/>
              <a:t>$</a:t>
            </a:r>
            <a:r>
              <a:rPr lang="en-US" dirty="0"/>
              <a:t>queue-&gt;insert('T', 5</a:t>
            </a:r>
            <a:r>
              <a:rPr lang="en-US" dirty="0" smtClean="0"/>
              <a:t>);</a:t>
            </a:r>
          </a:p>
          <a:p>
            <a:pPr>
              <a:buNone/>
            </a:pPr>
            <a:r>
              <a:rPr lang="en-US" dirty="0" smtClean="0"/>
              <a:t>$</a:t>
            </a:r>
            <a:r>
              <a:rPr lang="en-US" dirty="0"/>
              <a:t>queue-&gt;insert('Y', 6</a:t>
            </a:r>
            <a:r>
              <a:rPr lang="en-US" dirty="0" smtClean="0"/>
              <a:t>);</a:t>
            </a:r>
          </a:p>
          <a:p>
            <a:pPr>
              <a:buNone/>
            </a:pPr>
            <a:r>
              <a:rPr lang="en-US" dirty="0" smtClean="0"/>
              <a:t>$</a:t>
            </a:r>
            <a:r>
              <a:rPr lang="en-US" dirty="0"/>
              <a:t>queue-&gt;top</a:t>
            </a:r>
            <a:r>
              <a:rPr lang="en-US" dirty="0" smtClean="0"/>
              <a:t>();</a:t>
            </a:r>
          </a:p>
          <a:p>
            <a:pPr>
              <a:buNone/>
            </a:pPr>
            <a:endParaRPr lang="en-US" dirty="0"/>
          </a:p>
          <a:p>
            <a:pPr>
              <a:buNone/>
            </a:pPr>
            <a:r>
              <a:rPr lang="en-US" dirty="0" smtClean="0"/>
              <a:t>while</a:t>
            </a:r>
            <a:r>
              <a:rPr lang="en-US" dirty="0"/>
              <a:t>($queue-&gt;valid()) </a:t>
            </a:r>
            <a:r>
              <a:rPr lang="en-US" dirty="0" smtClean="0"/>
              <a:t>{</a:t>
            </a:r>
          </a:p>
          <a:p>
            <a:pPr>
              <a:buNone/>
            </a:pPr>
            <a:r>
              <a:rPr lang="en-US" dirty="0"/>
              <a:t>	</a:t>
            </a:r>
            <a:r>
              <a:rPr lang="en-US" dirty="0" smtClean="0"/>
              <a:t>echo </a:t>
            </a:r>
            <a:r>
              <a:rPr lang="en-US" dirty="0"/>
              <a:t>$queue-&gt;current</a:t>
            </a:r>
            <a:r>
              <a:rPr lang="en-US" dirty="0" smtClean="0"/>
              <a:t>();</a:t>
            </a:r>
          </a:p>
          <a:p>
            <a:pPr>
              <a:buNone/>
            </a:pPr>
            <a:r>
              <a:rPr lang="en-US" dirty="0" smtClean="0"/>
              <a:t>	$</a:t>
            </a:r>
            <a:r>
              <a:rPr lang="en-US" dirty="0"/>
              <a:t>queue-&gt;next</a:t>
            </a:r>
            <a:r>
              <a:rPr lang="en-US" dirty="0" smtClean="0"/>
              <a:t>();</a:t>
            </a:r>
          </a:p>
          <a:p>
            <a:pPr>
              <a:buNone/>
            </a:pPr>
            <a:r>
              <a:rPr lang="en-US" dirty="0" smtClean="0"/>
              <a:t>} </a:t>
            </a:r>
            <a:r>
              <a:rPr lang="en-US" dirty="0"/>
              <a:t>//YTREWQ</a:t>
            </a:r>
            <a:endParaRPr lang="uk-U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Iterators</a:t>
            </a:r>
            <a:r>
              <a:rPr lang="en-US" dirty="0" smtClean="0"/>
              <a:t>?</a:t>
            </a:r>
            <a:endParaRPr lang="uk-UA" dirty="0"/>
          </a:p>
        </p:txBody>
      </p:sp>
      <p:sp>
        <p:nvSpPr>
          <p:cNvPr id="3" name="Content Placeholder 2"/>
          <p:cNvSpPr>
            <a:spLocks noGrp="1"/>
          </p:cNvSpPr>
          <p:nvPr>
            <p:ph idx="1"/>
          </p:nvPr>
        </p:nvSpPr>
        <p:spPr/>
        <p:txBody>
          <a:bodyPr/>
          <a:lstStyle/>
          <a:p>
            <a:pPr>
              <a:buNone/>
            </a:pPr>
            <a:r>
              <a:rPr lang="en-US" dirty="0"/>
              <a:t>	</a:t>
            </a:r>
            <a:r>
              <a:rPr lang="en-US" dirty="0" smtClean="0"/>
              <a:t>An </a:t>
            </a:r>
            <a:r>
              <a:rPr lang="en-US" dirty="0" err="1" smtClean="0"/>
              <a:t>iterator</a:t>
            </a:r>
            <a:r>
              <a:rPr lang="en-US" dirty="0" smtClean="0"/>
              <a:t> is an object </a:t>
            </a:r>
            <a:r>
              <a:rPr lang="en-US" dirty="0"/>
              <a:t>t</a:t>
            </a:r>
            <a:r>
              <a:rPr lang="en-US" dirty="0" smtClean="0"/>
              <a:t>hat traverses a structure (array, directory listing, database result). There are different types of </a:t>
            </a:r>
            <a:r>
              <a:rPr lang="en-US" dirty="0" err="1" smtClean="0"/>
              <a:t>iterators</a:t>
            </a:r>
            <a:r>
              <a:rPr lang="en-US" dirty="0" smtClean="0"/>
              <a:t> for dealing with different types </a:t>
            </a:r>
            <a:r>
              <a:rPr lang="en-US" smtClean="0"/>
              <a:t>of data.</a:t>
            </a:r>
            <a:endParaRPr lang="uk-UA"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1860</TotalTime>
  <Words>112</Words>
  <Application>Microsoft Office PowerPoint</Application>
  <PresentationFormat>On-screen Show (4:3)</PresentationFormat>
  <Paragraphs>33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Standard PHP Library</vt:lpstr>
      <vt:lpstr>Slide 2</vt:lpstr>
      <vt:lpstr>Slide 3</vt:lpstr>
      <vt:lpstr>SplDoublyLinkedList</vt:lpstr>
      <vt:lpstr>SplPriorityQueue</vt:lpstr>
      <vt:lpstr>Iterators?</vt:lpstr>
    </vt:vector>
  </TitlesOfParts>
  <Company>Eleks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PHP Library</dc:title>
  <dc:creator>Oleh.Kuprovskyi</dc:creator>
  <cp:lastModifiedBy>Oleh.Kuprovskyi</cp:lastModifiedBy>
  <cp:revision>149</cp:revision>
  <dcterms:created xsi:type="dcterms:W3CDTF">2013-10-22T07:25:18Z</dcterms:created>
  <dcterms:modified xsi:type="dcterms:W3CDTF">2013-10-23T14:25:41Z</dcterms:modified>
</cp:coreProperties>
</file>