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58" r:id="rId5"/>
    <p:sldId id="259" r:id="rId6"/>
    <p:sldId id="260" r:id="rId7"/>
    <p:sldId id="263" r:id="rId8"/>
    <p:sldId id="262" r:id="rId9"/>
  </p:sldIdLst>
  <p:sldSz cx="9144000" cy="6858000" type="screen4x3"/>
  <p:notesSz cx="6858000" cy="9144000"/>
  <p:defaultTex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uk-U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uk-UA"/>
          </a:p>
        </p:txBody>
      </p:sp>
      <p:sp>
        <p:nvSpPr>
          <p:cNvPr id="4" name="Date Placeholder 3"/>
          <p:cNvSpPr>
            <a:spLocks noGrp="1"/>
          </p:cNvSpPr>
          <p:nvPr>
            <p:ph type="dt" sz="half" idx="10"/>
          </p:nvPr>
        </p:nvSpPr>
        <p:spPr/>
        <p:txBody>
          <a:bodyPr/>
          <a:lstStyle/>
          <a:p>
            <a:fld id="{1C91BE01-27DC-40F8-8F1C-37BD63528F2B}" type="datetimeFigureOut">
              <a:rPr lang="uk-UA" smtClean="0"/>
              <a:pPr/>
              <a:t>23.10.2013</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BF2D4A0B-9969-4E01-967C-3A3481C7A3E1}" type="slidenum">
              <a:rPr lang="uk-UA" smtClean="0"/>
              <a:pPr/>
              <a:t>‹#›</a:t>
            </a:fld>
            <a:endParaRPr lang="uk-U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uk-U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uk-UA"/>
          </a:p>
        </p:txBody>
      </p:sp>
      <p:sp>
        <p:nvSpPr>
          <p:cNvPr id="4" name="Date Placeholder 3"/>
          <p:cNvSpPr>
            <a:spLocks noGrp="1"/>
          </p:cNvSpPr>
          <p:nvPr>
            <p:ph type="dt" sz="half" idx="10"/>
          </p:nvPr>
        </p:nvSpPr>
        <p:spPr/>
        <p:txBody>
          <a:bodyPr/>
          <a:lstStyle/>
          <a:p>
            <a:fld id="{1C91BE01-27DC-40F8-8F1C-37BD63528F2B}" type="datetimeFigureOut">
              <a:rPr lang="uk-UA" smtClean="0"/>
              <a:pPr/>
              <a:t>23.10.2013</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BF2D4A0B-9969-4E01-967C-3A3481C7A3E1}" type="slidenum">
              <a:rPr lang="uk-UA" smtClean="0"/>
              <a:pPr/>
              <a:t>‹#›</a:t>
            </a:fld>
            <a:endParaRPr lang="uk-U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uk-U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uk-UA"/>
          </a:p>
        </p:txBody>
      </p:sp>
      <p:sp>
        <p:nvSpPr>
          <p:cNvPr id="4" name="Date Placeholder 3"/>
          <p:cNvSpPr>
            <a:spLocks noGrp="1"/>
          </p:cNvSpPr>
          <p:nvPr>
            <p:ph type="dt" sz="half" idx="10"/>
          </p:nvPr>
        </p:nvSpPr>
        <p:spPr/>
        <p:txBody>
          <a:bodyPr/>
          <a:lstStyle/>
          <a:p>
            <a:fld id="{1C91BE01-27DC-40F8-8F1C-37BD63528F2B}" type="datetimeFigureOut">
              <a:rPr lang="uk-UA" smtClean="0"/>
              <a:pPr/>
              <a:t>23.10.2013</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BF2D4A0B-9969-4E01-967C-3A3481C7A3E1}" type="slidenum">
              <a:rPr lang="uk-UA" smtClean="0"/>
              <a:pPr/>
              <a:t>‹#›</a:t>
            </a:fld>
            <a:endParaRPr lang="uk-U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uk-U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uk-UA"/>
          </a:p>
        </p:txBody>
      </p:sp>
      <p:sp>
        <p:nvSpPr>
          <p:cNvPr id="4" name="Date Placeholder 3"/>
          <p:cNvSpPr>
            <a:spLocks noGrp="1"/>
          </p:cNvSpPr>
          <p:nvPr>
            <p:ph type="dt" sz="half" idx="10"/>
          </p:nvPr>
        </p:nvSpPr>
        <p:spPr/>
        <p:txBody>
          <a:bodyPr/>
          <a:lstStyle/>
          <a:p>
            <a:fld id="{1C91BE01-27DC-40F8-8F1C-37BD63528F2B}" type="datetimeFigureOut">
              <a:rPr lang="uk-UA" smtClean="0"/>
              <a:pPr/>
              <a:t>23.10.2013</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BF2D4A0B-9969-4E01-967C-3A3481C7A3E1}" type="slidenum">
              <a:rPr lang="uk-UA" smtClean="0"/>
              <a:pPr/>
              <a:t>‹#›</a:t>
            </a:fld>
            <a:endParaRPr lang="uk-U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uk-U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C91BE01-27DC-40F8-8F1C-37BD63528F2B}" type="datetimeFigureOut">
              <a:rPr lang="uk-UA" smtClean="0"/>
              <a:pPr/>
              <a:t>23.10.2013</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BF2D4A0B-9969-4E01-967C-3A3481C7A3E1}" type="slidenum">
              <a:rPr lang="uk-UA" smtClean="0"/>
              <a:pPr/>
              <a:t>‹#›</a:t>
            </a:fld>
            <a:endParaRPr lang="uk-U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uk-U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uk-U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uk-UA"/>
          </a:p>
        </p:txBody>
      </p:sp>
      <p:sp>
        <p:nvSpPr>
          <p:cNvPr id="5" name="Date Placeholder 4"/>
          <p:cNvSpPr>
            <a:spLocks noGrp="1"/>
          </p:cNvSpPr>
          <p:nvPr>
            <p:ph type="dt" sz="half" idx="10"/>
          </p:nvPr>
        </p:nvSpPr>
        <p:spPr/>
        <p:txBody>
          <a:bodyPr/>
          <a:lstStyle/>
          <a:p>
            <a:fld id="{1C91BE01-27DC-40F8-8F1C-37BD63528F2B}" type="datetimeFigureOut">
              <a:rPr lang="uk-UA" smtClean="0"/>
              <a:pPr/>
              <a:t>23.10.2013</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BF2D4A0B-9969-4E01-967C-3A3481C7A3E1}" type="slidenum">
              <a:rPr lang="uk-UA" smtClean="0"/>
              <a:pPr/>
              <a:t>‹#›</a:t>
            </a:fld>
            <a:endParaRPr lang="uk-U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uk-U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uk-U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uk-UA"/>
          </a:p>
        </p:txBody>
      </p:sp>
      <p:sp>
        <p:nvSpPr>
          <p:cNvPr id="7" name="Date Placeholder 6"/>
          <p:cNvSpPr>
            <a:spLocks noGrp="1"/>
          </p:cNvSpPr>
          <p:nvPr>
            <p:ph type="dt" sz="half" idx="10"/>
          </p:nvPr>
        </p:nvSpPr>
        <p:spPr/>
        <p:txBody>
          <a:bodyPr/>
          <a:lstStyle/>
          <a:p>
            <a:fld id="{1C91BE01-27DC-40F8-8F1C-37BD63528F2B}" type="datetimeFigureOut">
              <a:rPr lang="uk-UA" smtClean="0"/>
              <a:pPr/>
              <a:t>23.10.2013</a:t>
            </a:fld>
            <a:endParaRPr lang="uk-UA"/>
          </a:p>
        </p:txBody>
      </p:sp>
      <p:sp>
        <p:nvSpPr>
          <p:cNvPr id="8" name="Footer Placeholder 7"/>
          <p:cNvSpPr>
            <a:spLocks noGrp="1"/>
          </p:cNvSpPr>
          <p:nvPr>
            <p:ph type="ftr" sz="quarter" idx="11"/>
          </p:nvPr>
        </p:nvSpPr>
        <p:spPr/>
        <p:txBody>
          <a:bodyPr/>
          <a:lstStyle/>
          <a:p>
            <a:endParaRPr lang="uk-UA"/>
          </a:p>
        </p:txBody>
      </p:sp>
      <p:sp>
        <p:nvSpPr>
          <p:cNvPr id="9" name="Slide Number Placeholder 8"/>
          <p:cNvSpPr>
            <a:spLocks noGrp="1"/>
          </p:cNvSpPr>
          <p:nvPr>
            <p:ph type="sldNum" sz="quarter" idx="12"/>
          </p:nvPr>
        </p:nvSpPr>
        <p:spPr/>
        <p:txBody>
          <a:bodyPr/>
          <a:lstStyle/>
          <a:p>
            <a:fld id="{BF2D4A0B-9969-4E01-967C-3A3481C7A3E1}" type="slidenum">
              <a:rPr lang="uk-UA" smtClean="0"/>
              <a:pPr/>
              <a:t>‹#›</a:t>
            </a:fld>
            <a:endParaRPr lang="uk-U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uk-UA"/>
          </a:p>
        </p:txBody>
      </p:sp>
      <p:sp>
        <p:nvSpPr>
          <p:cNvPr id="3" name="Date Placeholder 2"/>
          <p:cNvSpPr>
            <a:spLocks noGrp="1"/>
          </p:cNvSpPr>
          <p:nvPr>
            <p:ph type="dt" sz="half" idx="10"/>
          </p:nvPr>
        </p:nvSpPr>
        <p:spPr/>
        <p:txBody>
          <a:bodyPr/>
          <a:lstStyle/>
          <a:p>
            <a:fld id="{1C91BE01-27DC-40F8-8F1C-37BD63528F2B}" type="datetimeFigureOut">
              <a:rPr lang="uk-UA" smtClean="0"/>
              <a:pPr/>
              <a:t>23.10.2013</a:t>
            </a:fld>
            <a:endParaRPr lang="uk-UA"/>
          </a:p>
        </p:txBody>
      </p:sp>
      <p:sp>
        <p:nvSpPr>
          <p:cNvPr id="4" name="Footer Placeholder 3"/>
          <p:cNvSpPr>
            <a:spLocks noGrp="1"/>
          </p:cNvSpPr>
          <p:nvPr>
            <p:ph type="ftr" sz="quarter" idx="11"/>
          </p:nvPr>
        </p:nvSpPr>
        <p:spPr/>
        <p:txBody>
          <a:bodyPr/>
          <a:lstStyle/>
          <a:p>
            <a:endParaRPr lang="uk-UA"/>
          </a:p>
        </p:txBody>
      </p:sp>
      <p:sp>
        <p:nvSpPr>
          <p:cNvPr id="5" name="Slide Number Placeholder 4"/>
          <p:cNvSpPr>
            <a:spLocks noGrp="1"/>
          </p:cNvSpPr>
          <p:nvPr>
            <p:ph type="sldNum" sz="quarter" idx="12"/>
          </p:nvPr>
        </p:nvSpPr>
        <p:spPr/>
        <p:txBody>
          <a:bodyPr/>
          <a:lstStyle/>
          <a:p>
            <a:fld id="{BF2D4A0B-9969-4E01-967C-3A3481C7A3E1}" type="slidenum">
              <a:rPr lang="uk-UA" smtClean="0"/>
              <a:pPr/>
              <a:t>‹#›</a:t>
            </a:fld>
            <a:endParaRPr lang="uk-U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91BE01-27DC-40F8-8F1C-37BD63528F2B}" type="datetimeFigureOut">
              <a:rPr lang="uk-UA" smtClean="0"/>
              <a:pPr/>
              <a:t>23.10.2013</a:t>
            </a:fld>
            <a:endParaRPr lang="uk-UA"/>
          </a:p>
        </p:txBody>
      </p:sp>
      <p:sp>
        <p:nvSpPr>
          <p:cNvPr id="3" name="Footer Placeholder 2"/>
          <p:cNvSpPr>
            <a:spLocks noGrp="1"/>
          </p:cNvSpPr>
          <p:nvPr>
            <p:ph type="ftr" sz="quarter" idx="11"/>
          </p:nvPr>
        </p:nvSpPr>
        <p:spPr/>
        <p:txBody>
          <a:bodyPr/>
          <a:lstStyle/>
          <a:p>
            <a:endParaRPr lang="uk-UA"/>
          </a:p>
        </p:txBody>
      </p:sp>
      <p:sp>
        <p:nvSpPr>
          <p:cNvPr id="4" name="Slide Number Placeholder 3"/>
          <p:cNvSpPr>
            <a:spLocks noGrp="1"/>
          </p:cNvSpPr>
          <p:nvPr>
            <p:ph type="sldNum" sz="quarter" idx="12"/>
          </p:nvPr>
        </p:nvSpPr>
        <p:spPr/>
        <p:txBody>
          <a:bodyPr/>
          <a:lstStyle/>
          <a:p>
            <a:fld id="{BF2D4A0B-9969-4E01-967C-3A3481C7A3E1}" type="slidenum">
              <a:rPr lang="uk-UA" smtClean="0"/>
              <a:pPr/>
              <a:t>‹#›</a:t>
            </a:fld>
            <a:endParaRPr lang="uk-U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uk-U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uk-U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91BE01-27DC-40F8-8F1C-37BD63528F2B}" type="datetimeFigureOut">
              <a:rPr lang="uk-UA" smtClean="0"/>
              <a:pPr/>
              <a:t>23.10.2013</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BF2D4A0B-9969-4E01-967C-3A3481C7A3E1}" type="slidenum">
              <a:rPr lang="uk-UA" smtClean="0"/>
              <a:pPr/>
              <a:t>‹#›</a:t>
            </a:fld>
            <a:endParaRPr lang="uk-U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uk-U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uk-U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91BE01-27DC-40F8-8F1C-37BD63528F2B}" type="datetimeFigureOut">
              <a:rPr lang="uk-UA" smtClean="0"/>
              <a:pPr/>
              <a:t>23.10.2013</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BF2D4A0B-9969-4E01-967C-3A3481C7A3E1}" type="slidenum">
              <a:rPr lang="uk-UA" smtClean="0"/>
              <a:pPr/>
              <a:t>‹#›</a:t>
            </a:fld>
            <a:endParaRPr lang="uk-U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uk-U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uk-U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91BE01-27DC-40F8-8F1C-37BD63528F2B}" type="datetimeFigureOut">
              <a:rPr lang="uk-UA" smtClean="0"/>
              <a:pPr/>
              <a:t>23.10.2013</a:t>
            </a:fld>
            <a:endParaRPr lang="uk-U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uk-U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2D4A0B-9969-4E01-967C-3A3481C7A3E1}" type="slidenum">
              <a:rPr lang="uk-UA" smtClean="0"/>
              <a:pPr/>
              <a:t>‹#›</a:t>
            </a:fld>
            <a:endParaRPr lang="uk-U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phpro.org/tutorials/Introduction-to-SPL.html" TargetMode="External"/><Relationship Id="rId2" Type="http://schemas.openxmlformats.org/officeDocument/2006/relationships/hyperlink" Target="http://php.net/manual/en/book.spl.php" TargetMode="External"/><Relationship Id="rId1" Type="http://schemas.openxmlformats.org/officeDocument/2006/relationships/slideLayout" Target="../slideLayouts/slideLayout2.xml"/><Relationship Id="rId4" Type="http://schemas.openxmlformats.org/officeDocument/2006/relationships/hyperlink" Target="http://habrahabr.ru/post/161987/"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Standard PHP Library</a:t>
            </a:r>
            <a:endParaRPr lang="uk-UA" dirty="0"/>
          </a:p>
        </p:txBody>
      </p:sp>
      <p:sp>
        <p:nvSpPr>
          <p:cNvPr id="3" name="Subtitle 2"/>
          <p:cNvSpPr>
            <a:spLocks noGrp="1"/>
          </p:cNvSpPr>
          <p:nvPr>
            <p:ph type="subTitle" idx="1"/>
          </p:nvPr>
        </p:nvSpPr>
        <p:spPr/>
        <p:txBody>
          <a:bodyPr/>
          <a:lstStyle/>
          <a:p>
            <a:endParaRPr lang="uk-UA"/>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uk-UA"/>
          </a:p>
        </p:txBody>
      </p:sp>
      <p:sp>
        <p:nvSpPr>
          <p:cNvPr id="3" name="Content Placeholder 2"/>
          <p:cNvSpPr>
            <a:spLocks noGrp="1"/>
          </p:cNvSpPr>
          <p:nvPr>
            <p:ph idx="1"/>
          </p:nvPr>
        </p:nvSpPr>
        <p:spPr/>
        <p:txBody>
          <a:bodyPr>
            <a:normAutofit/>
          </a:bodyPr>
          <a:lstStyle/>
          <a:p>
            <a:pPr>
              <a:buNone/>
            </a:pPr>
            <a:r>
              <a:rPr lang="en-US" dirty="0" smtClean="0"/>
              <a:t>	SPL </a:t>
            </a:r>
            <a:r>
              <a:rPr lang="en-US" dirty="0"/>
              <a:t>provides a standard set of interfaces for PHP5. The aim of SPL is to implement some efficient data access interfaces and classes for PHP. Functionally it is designed to traverse aggregate structures (anything you want to loop over). These may include arrays, database result sets, xml trees, directory listings or any list at </a:t>
            </a:r>
            <a:r>
              <a:rPr lang="en-US" dirty="0" smtClean="0"/>
              <a:t>all</a:t>
            </a:r>
            <a:r>
              <a:rPr lang="en-US" dirty="0"/>
              <a:t>.</a:t>
            </a:r>
            <a:endParaRPr lang="uk-UA"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uk-UA"/>
          </a:p>
        </p:txBody>
      </p:sp>
      <p:sp>
        <p:nvSpPr>
          <p:cNvPr id="3" name="Content Placeholder 2"/>
          <p:cNvSpPr>
            <a:spLocks noGrp="1"/>
          </p:cNvSpPr>
          <p:nvPr>
            <p:ph idx="1"/>
          </p:nvPr>
        </p:nvSpPr>
        <p:spPr/>
        <p:txBody>
          <a:bodyPr>
            <a:normAutofit fontScale="92500" lnSpcReduction="20000"/>
          </a:bodyPr>
          <a:lstStyle/>
          <a:p>
            <a:r>
              <a:rPr lang="en-US" dirty="0" err="1" smtClean="0"/>
              <a:t>SplDoublyLinkedList</a:t>
            </a:r>
            <a:endParaRPr lang="en-US" dirty="0" smtClean="0"/>
          </a:p>
          <a:p>
            <a:r>
              <a:rPr lang="en-US" dirty="0" err="1" smtClean="0"/>
              <a:t>SplStack</a:t>
            </a:r>
            <a:endParaRPr lang="en-US" dirty="0" smtClean="0"/>
          </a:p>
          <a:p>
            <a:r>
              <a:rPr lang="en-US" dirty="0" err="1" smtClean="0"/>
              <a:t>SplQueue</a:t>
            </a:r>
            <a:endParaRPr lang="en-US" dirty="0" smtClean="0"/>
          </a:p>
          <a:p>
            <a:r>
              <a:rPr lang="en-US" dirty="0" err="1" smtClean="0"/>
              <a:t>SplHeap</a:t>
            </a:r>
            <a:endParaRPr lang="en-US" dirty="0" smtClean="0"/>
          </a:p>
          <a:p>
            <a:r>
              <a:rPr lang="en-US" dirty="0" err="1" smtClean="0"/>
              <a:t>SplMaxHeap</a:t>
            </a:r>
            <a:endParaRPr lang="en-US" dirty="0" smtClean="0"/>
          </a:p>
          <a:p>
            <a:r>
              <a:rPr lang="en-US" dirty="0" err="1" smtClean="0"/>
              <a:t>SplMinHeap</a:t>
            </a:r>
            <a:endParaRPr lang="en-US" dirty="0" smtClean="0"/>
          </a:p>
          <a:p>
            <a:r>
              <a:rPr lang="en-US" dirty="0" err="1" smtClean="0"/>
              <a:t>SplPriorityQueue</a:t>
            </a:r>
            <a:endParaRPr lang="en-US" dirty="0" smtClean="0"/>
          </a:p>
          <a:p>
            <a:r>
              <a:rPr lang="en-US" dirty="0" err="1" smtClean="0"/>
              <a:t>SplFixedArray</a:t>
            </a:r>
            <a:endParaRPr lang="en-US" dirty="0" smtClean="0"/>
          </a:p>
          <a:p>
            <a:r>
              <a:rPr lang="en-US" dirty="0" err="1"/>
              <a:t>SplObjectStorage</a:t>
            </a:r>
            <a:endParaRPr lang="uk-UA"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SplDoublyLinkedList</a:t>
            </a:r>
            <a:endParaRPr lang="uk-UA" dirty="0"/>
          </a:p>
        </p:txBody>
      </p:sp>
      <p:sp>
        <p:nvSpPr>
          <p:cNvPr id="3" name="Content Placeholder 2"/>
          <p:cNvSpPr>
            <a:spLocks noGrp="1"/>
          </p:cNvSpPr>
          <p:nvPr>
            <p:ph idx="1"/>
          </p:nvPr>
        </p:nvSpPr>
        <p:spPr/>
        <p:txBody>
          <a:bodyPr/>
          <a:lstStyle/>
          <a:p>
            <a:r>
              <a:rPr lang="en-US" dirty="0"/>
              <a:t>FIFO </a:t>
            </a:r>
            <a:r>
              <a:rPr lang="en-US" dirty="0" smtClean="0"/>
              <a:t>- First </a:t>
            </a:r>
            <a:r>
              <a:rPr lang="en-US" dirty="0"/>
              <a:t>In First </a:t>
            </a:r>
            <a:r>
              <a:rPr lang="en-US" dirty="0" smtClean="0"/>
              <a:t>Out</a:t>
            </a:r>
          </a:p>
          <a:p>
            <a:r>
              <a:rPr lang="en-US" dirty="0"/>
              <a:t>LIFO </a:t>
            </a:r>
            <a:r>
              <a:rPr lang="en-US" dirty="0" smtClean="0"/>
              <a:t>- Last </a:t>
            </a:r>
            <a:r>
              <a:rPr lang="en-US" dirty="0"/>
              <a:t>In First Out</a:t>
            </a:r>
            <a:endParaRPr lang="uk-UA"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SplPriorityQueue</a:t>
            </a:r>
            <a:endParaRPr lang="uk-UA" dirty="0"/>
          </a:p>
        </p:txBody>
      </p:sp>
      <p:sp>
        <p:nvSpPr>
          <p:cNvPr id="3" name="Content Placeholder 2"/>
          <p:cNvSpPr>
            <a:spLocks noGrp="1"/>
          </p:cNvSpPr>
          <p:nvPr>
            <p:ph idx="1"/>
          </p:nvPr>
        </p:nvSpPr>
        <p:spPr/>
        <p:txBody>
          <a:bodyPr>
            <a:normAutofit fontScale="55000" lnSpcReduction="20000"/>
          </a:bodyPr>
          <a:lstStyle/>
          <a:p>
            <a:pPr>
              <a:buNone/>
            </a:pPr>
            <a:r>
              <a:rPr lang="en-US" dirty="0"/>
              <a:t>$queue = new </a:t>
            </a:r>
            <a:r>
              <a:rPr lang="en-US" dirty="0" err="1"/>
              <a:t>SplPriorityQueue</a:t>
            </a:r>
            <a:r>
              <a:rPr lang="en-US" dirty="0" smtClean="0"/>
              <a:t>();</a:t>
            </a:r>
          </a:p>
          <a:p>
            <a:pPr>
              <a:buNone/>
            </a:pPr>
            <a:r>
              <a:rPr lang="en-US" dirty="0" smtClean="0"/>
              <a:t>$queue-&gt;</a:t>
            </a:r>
            <a:r>
              <a:rPr lang="en-US" dirty="0" err="1" smtClean="0"/>
              <a:t>setExtractFlags</a:t>
            </a:r>
            <a:r>
              <a:rPr lang="en-US" dirty="0" smtClean="0"/>
              <a:t>(</a:t>
            </a:r>
            <a:r>
              <a:rPr lang="en-US" dirty="0" err="1" smtClean="0"/>
              <a:t>SplPriorityQueue</a:t>
            </a:r>
            <a:r>
              <a:rPr lang="en-US" dirty="0"/>
              <a:t>::EXTR_DATA</a:t>
            </a:r>
            <a:r>
              <a:rPr lang="en-US" dirty="0" smtClean="0"/>
              <a:t>);</a:t>
            </a:r>
          </a:p>
          <a:p>
            <a:pPr>
              <a:buNone/>
            </a:pPr>
            <a:r>
              <a:rPr lang="en-US" dirty="0" smtClean="0"/>
              <a:t>// </a:t>
            </a:r>
            <a:r>
              <a:rPr lang="uk-UA" dirty="0"/>
              <a:t>получаем только значения </a:t>
            </a:r>
            <a:r>
              <a:rPr lang="uk-UA" dirty="0" smtClean="0"/>
              <a:t>элементов</a:t>
            </a:r>
            <a:endParaRPr lang="en-US" dirty="0" smtClean="0"/>
          </a:p>
          <a:p>
            <a:pPr>
              <a:buNone/>
            </a:pPr>
            <a:endParaRPr lang="en-US" dirty="0" smtClean="0"/>
          </a:p>
          <a:p>
            <a:pPr>
              <a:buNone/>
            </a:pPr>
            <a:r>
              <a:rPr lang="uk-UA" dirty="0" smtClean="0"/>
              <a:t>$</a:t>
            </a:r>
            <a:r>
              <a:rPr lang="en-US" dirty="0"/>
              <a:t>queue-&gt;insert('Q', 1</a:t>
            </a:r>
            <a:r>
              <a:rPr lang="en-US" dirty="0" smtClean="0"/>
              <a:t>);</a:t>
            </a:r>
          </a:p>
          <a:p>
            <a:pPr>
              <a:buNone/>
            </a:pPr>
            <a:r>
              <a:rPr lang="en-US" dirty="0" smtClean="0"/>
              <a:t>$</a:t>
            </a:r>
            <a:r>
              <a:rPr lang="en-US" dirty="0"/>
              <a:t>queue-&gt;insert('W', 2</a:t>
            </a:r>
            <a:r>
              <a:rPr lang="en-US" dirty="0" smtClean="0"/>
              <a:t>);</a:t>
            </a:r>
          </a:p>
          <a:p>
            <a:pPr>
              <a:buNone/>
            </a:pPr>
            <a:r>
              <a:rPr lang="en-US" dirty="0" smtClean="0"/>
              <a:t>$</a:t>
            </a:r>
            <a:r>
              <a:rPr lang="en-US" dirty="0"/>
              <a:t>queue-&gt;insert('E', 3); </a:t>
            </a:r>
            <a:endParaRPr lang="en-US" dirty="0" smtClean="0"/>
          </a:p>
          <a:p>
            <a:pPr>
              <a:buNone/>
            </a:pPr>
            <a:r>
              <a:rPr lang="en-US" dirty="0" smtClean="0"/>
              <a:t>$</a:t>
            </a:r>
            <a:r>
              <a:rPr lang="en-US" dirty="0"/>
              <a:t>queue-&gt;insert('R', 4</a:t>
            </a:r>
            <a:r>
              <a:rPr lang="en-US" dirty="0" smtClean="0"/>
              <a:t>);</a:t>
            </a:r>
          </a:p>
          <a:p>
            <a:pPr>
              <a:buNone/>
            </a:pPr>
            <a:r>
              <a:rPr lang="en-US" dirty="0" smtClean="0"/>
              <a:t>$</a:t>
            </a:r>
            <a:r>
              <a:rPr lang="en-US" dirty="0"/>
              <a:t>queue-&gt;insert('T', 5</a:t>
            </a:r>
            <a:r>
              <a:rPr lang="en-US" dirty="0" smtClean="0"/>
              <a:t>);</a:t>
            </a:r>
          </a:p>
          <a:p>
            <a:pPr>
              <a:buNone/>
            </a:pPr>
            <a:r>
              <a:rPr lang="en-US" dirty="0" smtClean="0"/>
              <a:t>$</a:t>
            </a:r>
            <a:r>
              <a:rPr lang="en-US" dirty="0"/>
              <a:t>queue-&gt;insert('Y', 6</a:t>
            </a:r>
            <a:r>
              <a:rPr lang="en-US" dirty="0" smtClean="0"/>
              <a:t>);</a:t>
            </a:r>
          </a:p>
          <a:p>
            <a:pPr>
              <a:buNone/>
            </a:pPr>
            <a:r>
              <a:rPr lang="en-US" dirty="0" smtClean="0"/>
              <a:t>$</a:t>
            </a:r>
            <a:r>
              <a:rPr lang="en-US" dirty="0"/>
              <a:t>queue-&gt;top</a:t>
            </a:r>
            <a:r>
              <a:rPr lang="en-US" dirty="0" smtClean="0"/>
              <a:t>();</a:t>
            </a:r>
          </a:p>
          <a:p>
            <a:pPr>
              <a:buNone/>
            </a:pPr>
            <a:endParaRPr lang="en-US" dirty="0"/>
          </a:p>
          <a:p>
            <a:pPr>
              <a:buNone/>
            </a:pPr>
            <a:r>
              <a:rPr lang="en-US" dirty="0" smtClean="0"/>
              <a:t>while</a:t>
            </a:r>
            <a:r>
              <a:rPr lang="en-US" dirty="0"/>
              <a:t>($queue-&gt;valid()) </a:t>
            </a:r>
            <a:r>
              <a:rPr lang="en-US" dirty="0" smtClean="0"/>
              <a:t>{</a:t>
            </a:r>
          </a:p>
          <a:p>
            <a:pPr>
              <a:buNone/>
            </a:pPr>
            <a:r>
              <a:rPr lang="en-US" dirty="0"/>
              <a:t>	</a:t>
            </a:r>
            <a:r>
              <a:rPr lang="en-US" dirty="0" smtClean="0"/>
              <a:t>echo </a:t>
            </a:r>
            <a:r>
              <a:rPr lang="en-US" dirty="0"/>
              <a:t>$queue-&gt;current</a:t>
            </a:r>
            <a:r>
              <a:rPr lang="en-US" dirty="0" smtClean="0"/>
              <a:t>();</a:t>
            </a:r>
          </a:p>
          <a:p>
            <a:pPr>
              <a:buNone/>
            </a:pPr>
            <a:r>
              <a:rPr lang="en-US" dirty="0" smtClean="0"/>
              <a:t>	$</a:t>
            </a:r>
            <a:r>
              <a:rPr lang="en-US" dirty="0"/>
              <a:t>queue-&gt;next</a:t>
            </a:r>
            <a:r>
              <a:rPr lang="en-US" dirty="0" smtClean="0"/>
              <a:t>();</a:t>
            </a:r>
          </a:p>
          <a:p>
            <a:pPr>
              <a:buNone/>
            </a:pPr>
            <a:r>
              <a:rPr lang="en-US" dirty="0" smtClean="0"/>
              <a:t>} </a:t>
            </a:r>
            <a:r>
              <a:rPr lang="en-US" dirty="0"/>
              <a:t>//YTREWQ</a:t>
            </a:r>
            <a:endParaRPr lang="uk-UA"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Iterators</a:t>
            </a:r>
            <a:r>
              <a:rPr lang="en-US" dirty="0" smtClean="0"/>
              <a:t>?</a:t>
            </a:r>
            <a:endParaRPr lang="uk-UA" dirty="0"/>
          </a:p>
        </p:txBody>
      </p:sp>
      <p:sp>
        <p:nvSpPr>
          <p:cNvPr id="3" name="Content Placeholder 2"/>
          <p:cNvSpPr>
            <a:spLocks noGrp="1"/>
          </p:cNvSpPr>
          <p:nvPr>
            <p:ph idx="1"/>
          </p:nvPr>
        </p:nvSpPr>
        <p:spPr/>
        <p:txBody>
          <a:bodyPr/>
          <a:lstStyle/>
          <a:p>
            <a:pPr>
              <a:buNone/>
            </a:pPr>
            <a:r>
              <a:rPr lang="en-US" dirty="0"/>
              <a:t>	</a:t>
            </a:r>
            <a:r>
              <a:rPr lang="en-US" dirty="0" smtClean="0"/>
              <a:t>An </a:t>
            </a:r>
            <a:r>
              <a:rPr lang="en-US" dirty="0" err="1" smtClean="0"/>
              <a:t>iterator</a:t>
            </a:r>
            <a:r>
              <a:rPr lang="en-US" dirty="0" smtClean="0"/>
              <a:t> is an object </a:t>
            </a:r>
            <a:r>
              <a:rPr lang="en-US" dirty="0"/>
              <a:t>t</a:t>
            </a:r>
            <a:r>
              <a:rPr lang="en-US" dirty="0" smtClean="0"/>
              <a:t>hat traverses a structure (array, directory listing, database result). There are different types of </a:t>
            </a:r>
            <a:r>
              <a:rPr lang="en-US" dirty="0" err="1" smtClean="0"/>
              <a:t>iterators</a:t>
            </a:r>
            <a:r>
              <a:rPr lang="en-US" dirty="0" smtClean="0"/>
              <a:t> for dealing with different types of data.</a:t>
            </a:r>
            <a:endParaRPr lang="uk-UA"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Iterator</a:t>
            </a:r>
            <a:r>
              <a:rPr lang="en-US" dirty="0" smtClean="0"/>
              <a:t> OR for ?</a:t>
            </a:r>
            <a:endParaRPr lang="uk-UA" dirty="0"/>
          </a:p>
        </p:txBody>
      </p:sp>
      <p:sp>
        <p:nvSpPr>
          <p:cNvPr id="3" name="Content Placeholder 2"/>
          <p:cNvSpPr>
            <a:spLocks noGrp="1"/>
          </p:cNvSpPr>
          <p:nvPr>
            <p:ph idx="1"/>
          </p:nvPr>
        </p:nvSpPr>
        <p:spPr/>
        <p:txBody>
          <a:bodyPr>
            <a:normAutofit lnSpcReduction="10000"/>
          </a:bodyPr>
          <a:lstStyle/>
          <a:p>
            <a:pPr>
              <a:buNone/>
            </a:pPr>
            <a:r>
              <a:rPr lang="en-US" dirty="0" smtClean="0"/>
              <a:t>The advantages of the </a:t>
            </a:r>
            <a:r>
              <a:rPr lang="en-US" dirty="0" err="1" smtClean="0"/>
              <a:t>iterator</a:t>
            </a:r>
            <a:r>
              <a:rPr lang="en-US" dirty="0" smtClean="0"/>
              <a:t> are</a:t>
            </a:r>
          </a:p>
          <a:p>
            <a:r>
              <a:rPr lang="en-US" dirty="0" smtClean="0"/>
              <a:t>You don't have to know the size of the collection, which in some cases can require N steps to determine, increasing execution time (though it remains technically linear). Instead, you just keep moving to the next element until there </a:t>
            </a:r>
            <a:r>
              <a:rPr lang="en-US" smtClean="0"/>
              <a:t>aren't </a:t>
            </a:r>
            <a:r>
              <a:rPr lang="en-US" smtClean="0"/>
              <a:t>any</a:t>
            </a:r>
            <a:endParaRPr lang="en-US" dirty="0" smtClean="0"/>
          </a:p>
          <a:p>
            <a:r>
              <a:rPr lang="en-US" dirty="0" err="1" smtClean="0"/>
              <a:t>Iterators</a:t>
            </a:r>
            <a:r>
              <a:rPr lang="en-US" dirty="0" smtClean="0"/>
              <a:t> are just generally safer I would say, no risk of accessing an index that isn't there</a:t>
            </a:r>
            <a:endParaRPr lang="uk-UA"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Sources</a:t>
            </a:r>
            <a:endParaRPr lang="uk-UA" dirty="0"/>
          </a:p>
        </p:txBody>
      </p:sp>
      <p:sp>
        <p:nvSpPr>
          <p:cNvPr id="3" name="Content Placeholder 2"/>
          <p:cNvSpPr>
            <a:spLocks noGrp="1"/>
          </p:cNvSpPr>
          <p:nvPr>
            <p:ph idx="1"/>
          </p:nvPr>
        </p:nvSpPr>
        <p:spPr/>
        <p:txBody>
          <a:bodyPr/>
          <a:lstStyle/>
          <a:p>
            <a:r>
              <a:rPr lang="en-US" dirty="0" smtClean="0">
                <a:hlinkClick r:id="rId2"/>
              </a:rPr>
              <a:t>http://</a:t>
            </a:r>
            <a:r>
              <a:rPr lang="en-US" dirty="0" smtClean="0">
                <a:hlinkClick r:id="rId2"/>
              </a:rPr>
              <a:t>php.net/manual/en/book.spl.php</a:t>
            </a:r>
            <a:endParaRPr lang="en-US" dirty="0" smtClean="0"/>
          </a:p>
          <a:p>
            <a:r>
              <a:rPr lang="en-US" dirty="0" smtClean="0">
                <a:hlinkClick r:id="rId3"/>
              </a:rPr>
              <a:t>http://</a:t>
            </a:r>
            <a:r>
              <a:rPr lang="en-US" dirty="0" smtClean="0">
                <a:hlinkClick r:id="rId3"/>
              </a:rPr>
              <a:t>www.phpro.org/tutorials/Introduction-to-SPL.html</a:t>
            </a:r>
            <a:endParaRPr lang="en-US" dirty="0" smtClean="0"/>
          </a:p>
          <a:p>
            <a:r>
              <a:rPr lang="en-US" dirty="0" smtClean="0">
                <a:hlinkClick r:id="rId4"/>
              </a:rPr>
              <a:t>http://habrahabr.ru/post/161987/</a:t>
            </a:r>
            <a:endParaRPr lang="uk-UA"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1871</TotalTime>
  <Words>197</Words>
  <Application>Microsoft Office PowerPoint</Application>
  <PresentationFormat>On-screen Show (4:3)</PresentationFormat>
  <Paragraphs>41</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Standard PHP Library</vt:lpstr>
      <vt:lpstr>Slide 2</vt:lpstr>
      <vt:lpstr>Slide 3</vt:lpstr>
      <vt:lpstr>SplDoublyLinkedList</vt:lpstr>
      <vt:lpstr>SplPriorityQueue</vt:lpstr>
      <vt:lpstr>Iterators?</vt:lpstr>
      <vt:lpstr>Iterator OR for ?</vt:lpstr>
      <vt:lpstr>Sources</vt:lpstr>
    </vt:vector>
  </TitlesOfParts>
  <Company>Eleks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Standard PHP Library</dc:title>
  <dc:creator>Oleh.Kuprovskyi</dc:creator>
  <cp:lastModifiedBy>Oleh.Kuprovskyi</cp:lastModifiedBy>
  <cp:revision>157</cp:revision>
  <dcterms:created xsi:type="dcterms:W3CDTF">2013-10-22T07:25:18Z</dcterms:created>
  <dcterms:modified xsi:type="dcterms:W3CDTF">2013-10-23T14:56:22Z</dcterms:modified>
</cp:coreProperties>
</file>