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6" r:id="rId18"/>
    <p:sldId id="265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9E3DF-84E2-4106-B4F5-EB8337C6E66B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737E5-208A-487B-8280-DA9A41FD966E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737E5-208A-487B-8280-DA9A41FD966E}" type="slidenum">
              <a:rPr lang="uk-UA" smtClean="0"/>
              <a:t>10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737E5-208A-487B-8280-DA9A41FD966E}" type="slidenum">
              <a:rPr lang="uk-UA" smtClean="0"/>
              <a:t>16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90BA-1A3F-47D0-B26E-F560FFE5F747}" type="datetimeFigureOut">
              <a:rPr lang="uk-UA" smtClean="0"/>
              <a:t>04.10.2013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A1F3-CB26-4D5A-9A18-D81517BA762C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debu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ldn.softlayer.com/blog/dmcaloon/PHP-Memory-Management-Foreach" TargetMode="External"/><Relationship Id="rId3" Type="http://schemas.openxmlformats.org/officeDocument/2006/relationships/hyperlink" Target="http://www.developerknowhow.com/inside-the-php-engine-integers-and-their-zval/" TargetMode="External"/><Relationship Id="rId7" Type="http://schemas.openxmlformats.org/officeDocument/2006/relationships/hyperlink" Target="http://hengrui-li.blogspot.com/2011/08/php-copy-on-write-how-php-manages.html" TargetMode="External"/><Relationship Id="rId12" Type="http://schemas.openxmlformats.org/officeDocument/2006/relationships/hyperlink" Target="http://xdebug.org/" TargetMode="External"/><Relationship Id="rId2" Type="http://schemas.openxmlformats.org/officeDocument/2006/relationships/hyperlink" Target="http://habrahabr.ru/post/13478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golemon.com/2007/01/youre-being-lied-to.html" TargetMode="External"/><Relationship Id="rId11" Type="http://schemas.openxmlformats.org/officeDocument/2006/relationships/hyperlink" Target="http://dron.by/post/vnutrennee-ustrojstvo-peremennyx-php.html" TargetMode="External"/><Relationship Id="rId5" Type="http://schemas.openxmlformats.org/officeDocument/2006/relationships/hyperlink" Target="http://nikic.github.io/2011/11/11/PHP-Internals-When-does-foreach-copy.html" TargetMode="External"/><Relationship Id="rId10" Type="http://schemas.openxmlformats.org/officeDocument/2006/relationships/hyperlink" Target="http://derickrethans.nl/talks/phparch-php-variables-article.pdf" TargetMode="External"/><Relationship Id="rId4" Type="http://schemas.openxmlformats.org/officeDocument/2006/relationships/hyperlink" Target="http://nikic.github.io/2011/12/12/How-big-are-PHP-arrays-really-Hint-BIG.html" TargetMode="External"/><Relationship Id="rId9" Type="http://schemas.openxmlformats.org/officeDocument/2006/relationships/hyperlink" Target="http://blog.preinheimer.com/index.php?/archives/354-Memory-usage-in-PHP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&lt;?='Memory usage in PHP';?&gt;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Have you ever wondered what happens at the engine level when a variable is created? How about when the variable is copied to another or when a function returns a variable "by reference"?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memory_get_usage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memory_get_peak_usage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memory_limit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debug_zval_dump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xdebug_debug_zval</a:t>
            </a:r>
            <a:r>
              <a:rPr lang="en-US" dirty="0" smtClean="0"/>
              <a:t>(); // </a:t>
            </a:r>
            <a:r>
              <a:rPr lang="en-US" dirty="0" smtClean="0">
                <a:hlinkClick r:id="rId3"/>
              </a:rPr>
              <a:t>http://xdebug.org/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get_defined_vars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</a:t>
            </a:r>
            <a:r>
              <a:rPr lang="en-US" dirty="0" err="1" smtClean="0"/>
              <a:t>memory_get_usage</a:t>
            </a:r>
            <a:r>
              <a:rPr lang="en-US" dirty="0" smtClean="0"/>
              <a:t>();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'bar';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memory_get_usage</a:t>
            </a:r>
            <a:r>
              <a:rPr lang="en-US" dirty="0" smtClean="0"/>
              <a:t>(); // </a:t>
            </a:r>
            <a:r>
              <a:rPr lang="uk-UA" dirty="0" smtClean="0"/>
              <a:t>334904</a:t>
            </a:r>
            <a:r>
              <a:rPr lang="en-US" dirty="0" smtClean="0"/>
              <a:t> bytes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memory_get_usage</a:t>
            </a:r>
            <a:r>
              <a:rPr lang="en-US" dirty="0" smtClean="0"/>
              <a:t>(); // </a:t>
            </a:r>
            <a:r>
              <a:rPr lang="uk-UA" dirty="0"/>
              <a:t>335704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</a:t>
            </a:r>
            <a:r>
              <a:rPr lang="en-US" dirty="0" err="1" smtClean="0"/>
              <a:t>memory_get_usage</a:t>
            </a:r>
            <a:r>
              <a:rPr lang="en-US" dirty="0" smtClean="0"/>
              <a:t>();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'bar';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memory_get_usage</a:t>
            </a:r>
            <a:r>
              <a:rPr lang="en-US" dirty="0" smtClean="0"/>
              <a:t>(); //</a:t>
            </a:r>
            <a:r>
              <a:rPr lang="uk-UA" dirty="0" smtClean="0"/>
              <a:t> 334904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unset($</a:t>
            </a:r>
            <a:r>
              <a:rPr lang="en-US" dirty="0" err="1" smtClean="0"/>
              <a:t>foo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memory_get_usage</a:t>
            </a:r>
            <a:r>
              <a:rPr lang="en-US" dirty="0" smtClean="0"/>
              <a:t>(); // 335624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debug_zval_dump</a:t>
            </a:r>
            <a:r>
              <a:rPr lang="en-US" dirty="0" smtClean="0"/>
              <a:t>();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'bar';</a:t>
            </a:r>
          </a:p>
          <a:p>
            <a:pPr>
              <a:buNone/>
            </a:pPr>
            <a:r>
              <a:rPr lang="en-US" dirty="0" err="1" smtClean="0"/>
              <a:t>debug_zval_dump</a:t>
            </a:r>
            <a:r>
              <a:rPr lang="en-US" dirty="0" smtClean="0"/>
              <a:t>($</a:t>
            </a:r>
            <a:r>
              <a:rPr lang="en-US" dirty="0" err="1" smtClean="0"/>
              <a:t>foo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&gt; string(3</a:t>
            </a:r>
            <a:r>
              <a:rPr lang="en-US" dirty="0"/>
              <a:t>) "bar" </a:t>
            </a:r>
            <a:r>
              <a:rPr lang="en-US" dirty="0" err="1" smtClean="0"/>
              <a:t>refcount</a:t>
            </a:r>
            <a:r>
              <a:rPr lang="en-US" dirty="0" smtClean="0"/>
              <a:t>(1)</a:t>
            </a: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$bar = $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debug_zval_dump</a:t>
            </a:r>
            <a:r>
              <a:rPr lang="en-US" dirty="0" smtClean="0"/>
              <a:t>($</a:t>
            </a:r>
            <a:r>
              <a:rPr lang="en-US" dirty="0" err="1" smtClean="0"/>
              <a:t>foo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&gt;</a:t>
            </a:r>
            <a:r>
              <a:rPr lang="en-US" dirty="0"/>
              <a:t> string(3) "bar" </a:t>
            </a:r>
            <a:r>
              <a:rPr lang="en-US" dirty="0" err="1" smtClean="0"/>
              <a:t>refcount</a:t>
            </a:r>
            <a:r>
              <a:rPr lang="en-US" dirty="0" smtClean="0"/>
              <a:t>(2)</a:t>
            </a:r>
            <a:r>
              <a:rPr lang="en-US" dirty="0"/>
              <a:t> 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xdebug_debug_zval</a:t>
            </a:r>
            <a:r>
              <a:rPr lang="en-US" dirty="0" smtClean="0"/>
              <a:t>();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'bar';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</a:t>
            </a:r>
            <a:r>
              <a:rPr lang="en-US" dirty="0" err="1" smtClean="0"/>
              <a:t>foo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/>
              <a:t>foo</a:t>
            </a:r>
            <a:r>
              <a:rPr lang="en-US" dirty="0"/>
              <a:t>: (</a:t>
            </a:r>
            <a:r>
              <a:rPr lang="en-US" dirty="0" err="1"/>
              <a:t>refcount</a:t>
            </a:r>
            <a:r>
              <a:rPr lang="en-US" dirty="0"/>
              <a:t>=1, </a:t>
            </a:r>
            <a:r>
              <a:rPr lang="en-US" dirty="0" err="1"/>
              <a:t>is_ref</a:t>
            </a:r>
            <a:r>
              <a:rPr lang="en-US" dirty="0"/>
              <a:t>=0)='bar'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$bar = $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</a:t>
            </a:r>
            <a:r>
              <a:rPr lang="en-US" dirty="0" err="1" smtClean="0"/>
              <a:t>foo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/>
              <a:t>foo</a:t>
            </a:r>
            <a:r>
              <a:rPr lang="en-US" dirty="0"/>
              <a:t>: (</a:t>
            </a:r>
            <a:r>
              <a:rPr lang="en-US" dirty="0" err="1"/>
              <a:t>refcount</a:t>
            </a:r>
            <a:r>
              <a:rPr lang="en-US" dirty="0"/>
              <a:t>=2, </a:t>
            </a:r>
            <a:r>
              <a:rPr lang="en-US" dirty="0" err="1"/>
              <a:t>is_ref</a:t>
            </a:r>
            <a:r>
              <a:rPr lang="en-US" dirty="0"/>
              <a:t>=0)='bar'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xdebug_debug_zval</a:t>
            </a:r>
            <a:r>
              <a:rPr lang="en-US" dirty="0" smtClean="0"/>
              <a:t>();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'bar';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</a:t>
            </a:r>
            <a:r>
              <a:rPr lang="en-US" dirty="0" err="1" smtClean="0"/>
              <a:t>foo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foo</a:t>
            </a:r>
            <a:r>
              <a:rPr lang="en-US" dirty="0" smtClean="0"/>
              <a:t>: (</a:t>
            </a:r>
            <a:r>
              <a:rPr lang="en-US" dirty="0" err="1" smtClean="0"/>
              <a:t>refcount</a:t>
            </a:r>
            <a:r>
              <a:rPr lang="en-US" dirty="0" smtClean="0"/>
              <a:t>=1, </a:t>
            </a:r>
            <a:r>
              <a:rPr lang="en-US" dirty="0" err="1" smtClean="0"/>
              <a:t>is_ref</a:t>
            </a:r>
            <a:r>
              <a:rPr lang="en-US" dirty="0" smtClean="0"/>
              <a:t>=0)='bar'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$bar = $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('bar');</a:t>
            </a:r>
          </a:p>
          <a:p>
            <a:pPr>
              <a:buNone/>
            </a:pPr>
            <a:r>
              <a:rPr lang="en-US" dirty="0" smtClean="0"/>
              <a:t>&gt; bar: (</a:t>
            </a:r>
            <a:r>
              <a:rPr lang="en-US" dirty="0" err="1" smtClean="0"/>
              <a:t>refcount</a:t>
            </a:r>
            <a:r>
              <a:rPr lang="en-US" dirty="0" smtClean="0"/>
              <a:t>=2, </a:t>
            </a:r>
            <a:r>
              <a:rPr lang="en-US" dirty="0" err="1" smtClean="0"/>
              <a:t>is_ref</a:t>
            </a:r>
            <a:r>
              <a:rPr lang="en-US" dirty="0" smtClean="0"/>
              <a:t>=0)='bar'</a:t>
            </a:r>
            <a:endParaRPr lang="uk-UA" dirty="0" smtClean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xdebug_debug_zval</a:t>
            </a:r>
            <a:r>
              <a:rPr lang="en-US" dirty="0" smtClean="0"/>
              <a:t>();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'bar';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</a:t>
            </a:r>
            <a:r>
              <a:rPr lang="en-US" dirty="0" err="1" smtClean="0"/>
              <a:t>foo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/>
              <a:t>foo</a:t>
            </a:r>
            <a:r>
              <a:rPr lang="en-US" dirty="0"/>
              <a:t>: (</a:t>
            </a:r>
            <a:r>
              <a:rPr lang="en-US" dirty="0" err="1"/>
              <a:t>refcount</a:t>
            </a:r>
            <a:r>
              <a:rPr lang="en-US" dirty="0"/>
              <a:t>=1, </a:t>
            </a:r>
            <a:r>
              <a:rPr lang="en-US" dirty="0" err="1"/>
              <a:t>is_ref</a:t>
            </a:r>
            <a:r>
              <a:rPr lang="en-US" dirty="0"/>
              <a:t>=0)='bar'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$bar = $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</a:t>
            </a:r>
            <a:r>
              <a:rPr lang="en-US" dirty="0" err="1" smtClean="0"/>
              <a:t>foo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/>
              <a:t>foo</a:t>
            </a:r>
            <a:r>
              <a:rPr lang="en-US" dirty="0"/>
              <a:t>: (</a:t>
            </a:r>
            <a:r>
              <a:rPr lang="en-US" dirty="0" err="1"/>
              <a:t>refcount</a:t>
            </a:r>
            <a:r>
              <a:rPr lang="en-US" dirty="0"/>
              <a:t>=2, </a:t>
            </a:r>
            <a:r>
              <a:rPr lang="en-US" dirty="0" err="1"/>
              <a:t>is_ref</a:t>
            </a:r>
            <a:r>
              <a:rPr lang="en-US" dirty="0"/>
              <a:t>=0)='bar</a:t>
            </a:r>
            <a:r>
              <a:rPr lang="en-US" dirty="0" smtClean="0"/>
              <a:t>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'</a:t>
            </a:r>
            <a:r>
              <a:rPr lang="en-US" dirty="0" err="1" smtClean="0"/>
              <a:t>foo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</a:t>
            </a:r>
            <a:r>
              <a:rPr lang="en-US" dirty="0" err="1" smtClean="0"/>
              <a:t>foo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/>
              <a:t>foo</a:t>
            </a:r>
            <a:r>
              <a:rPr lang="en-US" dirty="0"/>
              <a:t>: (</a:t>
            </a:r>
            <a:r>
              <a:rPr lang="en-US" dirty="0" err="1"/>
              <a:t>refcount</a:t>
            </a:r>
            <a:r>
              <a:rPr lang="en-US" dirty="0"/>
              <a:t>=1, </a:t>
            </a:r>
            <a:r>
              <a:rPr lang="en-US" dirty="0" err="1"/>
              <a:t>is_ref</a:t>
            </a:r>
            <a:r>
              <a:rPr lang="en-US" dirty="0"/>
              <a:t>=0)='</a:t>
            </a:r>
            <a:r>
              <a:rPr lang="en-US" dirty="0" err="1"/>
              <a:t>foo</a:t>
            </a:r>
            <a:r>
              <a:rPr lang="en-US" dirty="0" smtClean="0"/>
              <a:t>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('bar');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/>
              <a:t>bar: (</a:t>
            </a:r>
            <a:r>
              <a:rPr lang="en-US" dirty="0" err="1"/>
              <a:t>refcount</a:t>
            </a:r>
            <a:r>
              <a:rPr lang="en-US" dirty="0"/>
              <a:t>=1, </a:t>
            </a:r>
            <a:r>
              <a:rPr lang="en-US" dirty="0" err="1"/>
              <a:t>is_ref</a:t>
            </a:r>
            <a:r>
              <a:rPr lang="en-US" dirty="0"/>
              <a:t>=0)='bar'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"Copy on write reference set"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PHP has a copy on write mechanism. When PHP is going to change a variable, it will check its </a:t>
            </a:r>
            <a:r>
              <a:rPr lang="en-US" dirty="0" err="1" smtClean="0"/>
              <a:t>zval.refcount</a:t>
            </a:r>
            <a:r>
              <a:rPr lang="en-US" dirty="0" smtClean="0"/>
              <a:t> &gt; 1, PHP will create a new </a:t>
            </a:r>
            <a:r>
              <a:rPr lang="en-US" dirty="0" err="1" smtClean="0"/>
              <a:t>zval</a:t>
            </a:r>
            <a:r>
              <a:rPr lang="en-US" dirty="0" smtClean="0"/>
              <a:t>, </a:t>
            </a:r>
            <a:r>
              <a:rPr lang="en-US" dirty="0" err="1" smtClean="0"/>
              <a:t>descrease</a:t>
            </a:r>
            <a:r>
              <a:rPr lang="en-US" dirty="0" smtClean="0"/>
              <a:t> the old </a:t>
            </a:r>
            <a:r>
              <a:rPr lang="en-US" dirty="0" err="1" smtClean="0"/>
              <a:t>zval.refcount</a:t>
            </a:r>
            <a:r>
              <a:rPr lang="en-US" dirty="0" smtClean="0"/>
              <a:t> by 1, and modify the symbol table so that $name and $</a:t>
            </a:r>
            <a:r>
              <a:rPr lang="en-US" dirty="0" err="1" smtClean="0"/>
              <a:t>fname</a:t>
            </a:r>
            <a:r>
              <a:rPr lang="en-US" dirty="0" smtClean="0"/>
              <a:t> is </a:t>
            </a:r>
            <a:r>
              <a:rPr lang="en-US" dirty="0" err="1" smtClean="0"/>
              <a:t>refering</a:t>
            </a:r>
            <a:r>
              <a:rPr lang="en-US" dirty="0" smtClean="0"/>
              <a:t> to different </a:t>
            </a:r>
            <a:r>
              <a:rPr lang="en-US" dirty="0" err="1" smtClean="0"/>
              <a:t>zval</a:t>
            </a:r>
            <a:r>
              <a:rPr lang="en-US" dirty="0" smtClean="0"/>
              <a:t>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"Copy on write reference set"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$name = ‘</a:t>
            </a:r>
            <a:r>
              <a:rPr lang="en-US" dirty="0" err="1" smtClean="0"/>
              <a:t>dexter</a:t>
            </a:r>
            <a:r>
              <a:rPr lang="en-US" dirty="0" smtClean="0"/>
              <a:t>’;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fname</a:t>
            </a:r>
            <a:r>
              <a:rPr lang="en-US" dirty="0" smtClean="0"/>
              <a:t> = $name;</a:t>
            </a:r>
          </a:p>
          <a:p>
            <a:pPr>
              <a:buNone/>
            </a:pPr>
            <a:r>
              <a:rPr lang="en-US" dirty="0" smtClean="0"/>
              <a:t>$name = ‘Morgan’;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"Copy on write reference set"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$name = '</a:t>
            </a:r>
            <a:r>
              <a:rPr lang="en-US" dirty="0" err="1" smtClean="0"/>
              <a:t>dexter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fname</a:t>
            </a:r>
            <a:r>
              <a:rPr lang="en-US" dirty="0" smtClean="0"/>
              <a:t> = $name;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('name');</a:t>
            </a:r>
          </a:p>
          <a:p>
            <a:pPr>
              <a:buNone/>
            </a:pPr>
            <a:r>
              <a:rPr lang="en-US" dirty="0" smtClean="0"/>
              <a:t>&gt; name: (</a:t>
            </a:r>
            <a:r>
              <a:rPr lang="en-US" dirty="0" err="1" smtClean="0"/>
              <a:t>refcount</a:t>
            </a:r>
            <a:r>
              <a:rPr lang="en-US" dirty="0" smtClean="0"/>
              <a:t>=2, </a:t>
            </a:r>
            <a:r>
              <a:rPr lang="en-US" dirty="0" err="1" smtClean="0"/>
              <a:t>is_ref</a:t>
            </a:r>
            <a:r>
              <a:rPr lang="en-US" dirty="0" smtClean="0"/>
              <a:t>=0)='</a:t>
            </a:r>
            <a:r>
              <a:rPr lang="en-US" dirty="0" err="1" smtClean="0"/>
              <a:t>dexter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</a:t>
            </a:r>
            <a:r>
              <a:rPr lang="en-US" dirty="0" err="1" smtClean="0"/>
              <a:t>fname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/>
              <a:t>fname</a:t>
            </a:r>
            <a:r>
              <a:rPr lang="en-US" dirty="0"/>
              <a:t>: (</a:t>
            </a:r>
            <a:r>
              <a:rPr lang="en-US" dirty="0" err="1"/>
              <a:t>refcount</a:t>
            </a:r>
            <a:r>
              <a:rPr lang="en-US" dirty="0"/>
              <a:t>=2, </a:t>
            </a:r>
            <a:r>
              <a:rPr lang="en-US" dirty="0" err="1"/>
              <a:t>is_ref</a:t>
            </a:r>
            <a:r>
              <a:rPr lang="en-US" dirty="0"/>
              <a:t>=0)='</a:t>
            </a:r>
            <a:r>
              <a:rPr lang="en-US" dirty="0" err="1"/>
              <a:t>dexter</a:t>
            </a:r>
            <a:r>
              <a:rPr lang="en-US" dirty="0"/>
              <a:t>' 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$name = Morgan';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('name');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/>
              <a:t>name: (</a:t>
            </a:r>
            <a:r>
              <a:rPr lang="en-US" dirty="0" err="1"/>
              <a:t>refcount</a:t>
            </a:r>
            <a:r>
              <a:rPr lang="en-US" dirty="0"/>
              <a:t>=1, </a:t>
            </a:r>
            <a:r>
              <a:rPr lang="en-US" dirty="0" err="1"/>
              <a:t>is_ref</a:t>
            </a:r>
            <a:r>
              <a:rPr lang="en-US" dirty="0"/>
              <a:t>=0)='Morgan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err="1" smtClean="0"/>
              <a:t>xdebug_debug_zval</a:t>
            </a:r>
            <a:r>
              <a:rPr lang="en-US" dirty="0" smtClean="0"/>
              <a:t>('</a:t>
            </a:r>
            <a:r>
              <a:rPr lang="en-US" dirty="0" err="1" smtClean="0"/>
              <a:t>fname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/>
              <a:t>fname</a:t>
            </a:r>
            <a:r>
              <a:rPr lang="en-US" dirty="0"/>
              <a:t>: (</a:t>
            </a:r>
            <a:r>
              <a:rPr lang="en-US" dirty="0" err="1"/>
              <a:t>refcount</a:t>
            </a:r>
            <a:r>
              <a:rPr lang="en-US" dirty="0"/>
              <a:t>=1, </a:t>
            </a:r>
            <a:r>
              <a:rPr lang="en-US" dirty="0" err="1"/>
              <a:t>is_ref</a:t>
            </a:r>
            <a:r>
              <a:rPr lang="en-US" dirty="0"/>
              <a:t>=0)='</a:t>
            </a:r>
            <a:r>
              <a:rPr lang="en-US" dirty="0" err="1"/>
              <a:t>dexter</a:t>
            </a:r>
            <a:r>
              <a:rPr lang="en-US" dirty="0"/>
              <a:t>'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Hash Table Symbol Table</a:t>
            </a:r>
          </a:p>
          <a:p>
            <a:r>
              <a:rPr lang="en-US" dirty="0" err="1" smtClean="0"/>
              <a:t>Zval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Unset() </a:t>
            </a:r>
            <a:r>
              <a:rPr lang="en-US" dirty="0" err="1" smtClean="0"/>
              <a:t>vs</a:t>
            </a:r>
            <a:r>
              <a:rPr lang="en-US" dirty="0" smtClean="0"/>
              <a:t> NULL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"Copy on write reference set</a:t>
            </a:r>
            <a:r>
              <a:rPr lang="en-US" dirty="0" smtClean="0"/>
              <a:t>"</a:t>
            </a:r>
            <a:endParaRPr lang="en-US" dirty="0" smtClean="0"/>
          </a:p>
          <a:p>
            <a:r>
              <a:rPr lang="en-US" dirty="0" err="1" smtClean="0"/>
              <a:t>Foreach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 the standard </a:t>
            </a:r>
            <a:r>
              <a:rPr lang="en-US" dirty="0" err="1" smtClean="0"/>
              <a:t>foreach</a:t>
            </a:r>
            <a:r>
              <a:rPr lang="en-US" dirty="0" smtClean="0"/>
              <a:t> loop, PHP makes a copy of the array that is used in the loop. The copy is discarded immediately after the loop finishes. This is transparent in the operation of a simple </a:t>
            </a:r>
            <a:r>
              <a:rPr lang="en-US" dirty="0" err="1" smtClean="0"/>
              <a:t>foreach</a:t>
            </a:r>
            <a:r>
              <a:rPr lang="en-US" dirty="0" smtClean="0"/>
              <a:t> loop.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2"/>
              </a:rPr>
              <a:t>http://habrahabr.ru/post/134784/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http://www.developerknowhow.com/inside-the-php-engine-integers-and-their-zval/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http://nikic.github.io/2011/12/12/How-big-are-PHP-arrays-really-Hint-BIG.html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http://nikic.github.io/2011/11/11/PHP-Internals-When-does-foreach-copy.html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http://blog.golemon.com/2007/01/youre-being-lied-to.html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http://hengrui-li.blogspot.com/2011/08/php-copy-on-write-how-php-manages.html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http://sldn.softlayer.com/blog/dmcaloon/PHP-Memory-Management-Foreach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http://blog.preinheimer.com/index.php?/archives/354-Memory-usage-in-PHP.html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http://derickrethans.nl/talks/phparch-php-variables-article.pdf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http://dron.by/post/vnutrennee-ustrojstvo-peremennyx-php.html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12"/>
              </a:rPr>
              <a:t>http://xdebug.org/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Every computer language needs some form of container to hold data - variables; Variables in PHP do not have statically-type attaching; They can be a string in one line, but a number in the next line.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/* The loosely-typed variables are one of the properties that make PHP such an easy powerful language, although they can sometimes also cause interesting problems; */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In PHP variables are all stored in container, called </a:t>
            </a:r>
            <a:r>
              <a:rPr lang="en-US" dirty="0" err="1" smtClean="0"/>
              <a:t>zval</a:t>
            </a:r>
            <a:r>
              <a:rPr lang="en-US" dirty="0" smtClean="0"/>
              <a:t> container and in symbol table.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Symbol table</a:t>
            </a:r>
            <a:endParaRPr lang="uk-UA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Each variable name in PHP points to a </a:t>
            </a:r>
            <a:r>
              <a:rPr lang="en-US" dirty="0" err="1" smtClean="0"/>
              <a:t>zval</a:t>
            </a:r>
            <a:r>
              <a:rPr lang="en-US" dirty="0" smtClean="0"/>
              <a:t> container. Variable name, are also known as Symbols are stored in Symbol table. There is one table per scope.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PHP has three different variable scopes:</a:t>
            </a:r>
          </a:p>
          <a:p>
            <a:r>
              <a:rPr lang="en-US" dirty="0" smtClean="0"/>
              <a:t>Global</a:t>
            </a:r>
          </a:p>
          <a:p>
            <a:r>
              <a:rPr lang="en-US" dirty="0" smtClean="0"/>
              <a:t>Local (declared within a function)</a:t>
            </a:r>
          </a:p>
          <a:p>
            <a:r>
              <a:rPr lang="en-US" dirty="0" smtClean="0"/>
              <a:t>Static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table, </a:t>
            </a:r>
            <a:r>
              <a:rPr lang="en-US" dirty="0" err="1" smtClean="0"/>
              <a:t>zval</a:t>
            </a:r>
            <a:r>
              <a:rPr lang="en-US" dirty="0" smtClean="0"/>
              <a:t> container</a:t>
            </a:r>
            <a:endParaRPr lang="uk-U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1914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00200"/>
            <a:ext cx="50101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 in scopes</a:t>
            </a:r>
            <a:endParaRPr lang="uk-U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7" y="1681956"/>
            <a:ext cx="64865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nset() </a:t>
            </a:r>
            <a:r>
              <a:rPr lang="en-US" dirty="0" err="1" smtClean="0"/>
              <a:t>vs</a:t>
            </a:r>
            <a:r>
              <a:rPr lang="en-US" dirty="0" smtClean="0"/>
              <a:t> null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"Casting a variable to null will remove the variable and unset its value.“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foo</a:t>
            </a:r>
            <a:r>
              <a:rPr lang="en-US" dirty="0" smtClean="0"/>
              <a:t> = ‘bar</a:t>
            </a:r>
            <a:r>
              <a:rPr lang="en-US" dirty="0" smtClean="0"/>
              <a:t>‘;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(unset) $</a:t>
            </a:r>
            <a:r>
              <a:rPr lang="en-US" dirty="0" err="1" smtClean="0"/>
              <a:t>foo</a:t>
            </a:r>
            <a:r>
              <a:rPr lang="en-US" dirty="0" smtClean="0"/>
              <a:t>; // or $</a:t>
            </a:r>
            <a:r>
              <a:rPr lang="en-US" dirty="0" err="1" smtClean="0"/>
              <a:t>foo</a:t>
            </a:r>
            <a:r>
              <a:rPr lang="en-US" dirty="0" smtClean="0"/>
              <a:t> 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nset()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unset() is not a function. unset() is language construction like if.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441</Words>
  <Application>Microsoft Office PowerPoint</Application>
  <PresentationFormat>On-screen Show (4:3)</PresentationFormat>
  <Paragraphs>130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&lt;?='Memory usage in PHP';?&gt;</vt:lpstr>
      <vt:lpstr>Slide 2</vt:lpstr>
      <vt:lpstr>Slide 3</vt:lpstr>
      <vt:lpstr>Variables</vt:lpstr>
      <vt:lpstr>Symbol table</vt:lpstr>
      <vt:lpstr>Symbol table, zval container</vt:lpstr>
      <vt:lpstr>Symbol table in scopes</vt:lpstr>
      <vt:lpstr>unset() vs null</vt:lpstr>
      <vt:lpstr>unset()</vt:lpstr>
      <vt:lpstr>F()</vt:lpstr>
      <vt:lpstr>echo memory_get_usage();</vt:lpstr>
      <vt:lpstr>echo memory_get_usage();</vt:lpstr>
      <vt:lpstr>debug_zval_dump();</vt:lpstr>
      <vt:lpstr>xdebug_debug_zval();</vt:lpstr>
      <vt:lpstr>xdebug_debug_zval();</vt:lpstr>
      <vt:lpstr>xdebug_debug_zval();</vt:lpstr>
      <vt:lpstr>"Copy on write reference set"</vt:lpstr>
      <vt:lpstr>"Copy on write reference set"</vt:lpstr>
      <vt:lpstr>"Copy on write reference set"</vt:lpstr>
      <vt:lpstr>Foreach</vt:lpstr>
      <vt:lpstr>Slide 21</vt:lpstr>
    </vt:vector>
  </TitlesOfParts>
  <Company>Eleks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&lt;?='Memory usage in PHP';?&gt;</dc:title>
  <dc:creator>Oleh.Kuprovskyi</dc:creator>
  <cp:lastModifiedBy>Oleh.Kuprovskyi</cp:lastModifiedBy>
  <cp:revision>455</cp:revision>
  <dcterms:created xsi:type="dcterms:W3CDTF">2013-10-04T10:32:12Z</dcterms:created>
  <dcterms:modified xsi:type="dcterms:W3CDTF">2013-10-09T14:36:43Z</dcterms:modified>
</cp:coreProperties>
</file>