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8" r:id="rId5"/>
    <p:sldId id="28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" initials="M" lastIdx="2" clrIdx="0">
    <p:extLst>
      <p:ext uri="{19B8F6BF-5375-455C-9EA6-DF929625EA0E}">
        <p15:presenceInfo xmlns:p15="http://schemas.microsoft.com/office/powerpoint/2012/main" userId="Mar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8" autoAdjust="0"/>
    <p:restoredTop sz="96327"/>
  </p:normalViewPr>
  <p:slideViewPr>
    <p:cSldViewPr snapToGrid="0">
      <p:cViewPr varScale="1">
        <p:scale>
          <a:sx n="114" d="100"/>
          <a:sy n="114" d="100"/>
        </p:scale>
        <p:origin x="19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0475D-C752-EA41-8593-6D719A65BDA2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F797-A06B-F94E-B9B8-EEA8FDD02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AF797-A06B-F94E-B9B8-EEA8FDD029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160DC-9124-4178-BE04-4804F2A5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BC9A2E-7BF1-48E2-9FAF-360A023D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EA03B-DCBA-4F4F-B666-2BA7E975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86BA2-F7DB-45E2-9E91-8086965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06B2E-6143-4FB3-9A0C-E76822D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73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40255-55D4-4A5B-A46B-936DBCC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BC828D-3290-402B-9F4E-0DC30193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FB5A0-75D8-4D7B-AA3F-89B83BFB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FC959-8628-4447-80D6-305FB94C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F914C-D3BC-4A0B-A2A2-56EA98BC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7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2FBE06-CB9E-4060-8FAA-6430AFDEB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E0CF4-4292-4FE2-A4EA-18FB0EDF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49E57-5435-408C-9B43-A5271A2F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E7E5C-DB27-430A-8A76-E22E107D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D447C-64AC-4C69-B3EC-0F839840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2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994D8-35E0-4194-9269-E84C9477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25568-0F0E-4F91-AFEF-5441B1AA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49187-7547-4C4C-A526-4D51E9D5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40C82B-A008-4362-BC5A-40112C0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6A3BB-2734-454D-A71B-F9C2E925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32C9A-6071-4FF9-B399-B630E1C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7D90F-BEB1-44DB-A1CD-7414356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9E501-1BAA-45D7-AB8A-79F2FC9E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EF0E-385D-479F-965D-0691F8E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B9DBB-439A-433B-AD16-5D1792B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EF771-8D75-4832-AFDE-FAE8A17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CB69D-B64E-4B23-A777-38360ADF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D5714-9E14-4265-855C-43A7A6C3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BB74A-B243-40BB-BEA5-526CF4D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EF8F78-949E-4AFB-B5A9-631687F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58535-A21F-49B3-A71D-1095332E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1DEDA-7F2C-4C2D-A9FE-0A84956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509E3-A57E-44D8-BA7D-5B2430B2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C0C671-F046-4FBC-A5A9-D45869C7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DA508-D98D-47D0-A14A-04D7ED11E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E50217-4C30-4CD0-B9F6-9731C9D3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C54272-6437-4ADE-8359-479397BE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89F07D-52E9-48FB-AF1E-7418C33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A770BB-E103-4D2F-A753-B6BF2987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1A8F3-146D-4403-AFB2-4EE7E1E2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B55E0-BED7-423E-8B90-4CA39226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2CC3D3-D9B2-4796-99E1-D767D98F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71BCF4-FEFD-4877-80D3-74C98C0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A1C61F-6105-4E64-831D-78E048D7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22739D-4A10-4B6C-A5CF-03ED4903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FAB87-5687-4B8D-B40D-6355F9D4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D9C66-5479-4348-B961-4D739F4E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C88F2-704D-4B78-8A27-79B2692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B7B207-BD97-46F9-A1BB-CE7FB921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E7203E-0E31-468B-9CA9-9F259E75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C86FA-5D75-4FCF-B95A-4CCD2B9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B5E52-BEB1-4B92-8602-75DDBC9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1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B3B63-73CE-487D-BDE2-5712808E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48AC-F7D3-48D1-B93C-7046DFF38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E7F741-6D44-4C5B-BDC7-F9E16947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9A22CB-7464-4469-B294-1FA272E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A2A4D1-FD0C-4953-AFE4-9E46FC1B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506D34-5342-4624-96F9-40A53A2B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4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893CC4-B14D-4096-B072-EDAD2917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5A49F-4DF9-4B1D-A470-F35E75C6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30DF6C-CCE8-4A8C-AC4D-401C303F4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34B4-C00E-4DEE-80F9-DA6AF7D8B18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074EA-3F93-471E-BAFB-9AE8570FE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41674-01F1-4EBB-9DF5-C637530E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F6D-A7D8-48F0-B7CC-FFA9CCA89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000"/>
            <a:ext cx="12192000" cy="92880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fr-FR" sz="4800" b="1" i="1" dirty="0">
                <a:solidFill>
                  <a:schemeClr val="bg1"/>
                </a:solidFill>
              </a:rPr>
              <a:t>THEMATIQUES DE FONCTIONNALITES</a:t>
            </a:r>
            <a:endParaRPr lang="fr-FR" sz="4800" b="1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0254479-5763-4333-B545-F801EC0A4A38}"/>
              </a:ext>
            </a:extLst>
          </p:cNvPr>
          <p:cNvGrpSpPr/>
          <p:nvPr/>
        </p:nvGrpSpPr>
        <p:grpSpPr>
          <a:xfrm>
            <a:off x="344195" y="1854605"/>
            <a:ext cx="2090741" cy="1676726"/>
            <a:chOff x="2039459" y="1220309"/>
            <a:chExt cx="2090741" cy="1676726"/>
          </a:xfrm>
        </p:grpSpPr>
        <p:sp>
          <p:nvSpPr>
            <p:cNvPr id="3" name="Titre 1">
              <a:extLst>
                <a:ext uri="{FF2B5EF4-FFF2-40B4-BE49-F238E27FC236}">
                  <a16:creationId xmlns:a16="http://schemas.microsoft.com/office/drawing/2014/main" id="{A85C783A-F113-4FED-8BCB-D623E6606B17}"/>
                </a:ext>
              </a:extLst>
            </p:cNvPr>
            <p:cNvSpPr txBox="1">
              <a:spLocks/>
            </p:cNvSpPr>
            <p:nvPr/>
          </p:nvSpPr>
          <p:spPr>
            <a:xfrm>
              <a:off x="2172030" y="1428750"/>
              <a:ext cx="1681174" cy="5820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vert="horz" lIns="91440" tIns="45720" rIns="91440" bIns="45720" rtlCol="0" anchor="ctr" anchorCtr="0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800" b="1" dirty="0">
                  <a:solidFill>
                    <a:schemeClr val="bg1"/>
                  </a:solidFill>
                </a:rPr>
                <a:t>ADMINISTRATION DU SYSTÈME D’INFORMATION</a:t>
              </a:r>
            </a:p>
          </p:txBody>
        </p:sp>
        <p:sp>
          <p:nvSpPr>
            <p:cNvPr id="18" name="Titre 1">
              <a:extLst>
                <a:ext uri="{FF2B5EF4-FFF2-40B4-BE49-F238E27FC236}">
                  <a16:creationId xmlns:a16="http://schemas.microsoft.com/office/drawing/2014/main" id="{BF2220A3-9B3F-4636-A346-9D39A42C775D}"/>
                </a:ext>
              </a:extLst>
            </p:cNvPr>
            <p:cNvSpPr txBox="1">
              <a:spLocks/>
            </p:cNvSpPr>
            <p:nvPr/>
          </p:nvSpPr>
          <p:spPr>
            <a:xfrm>
              <a:off x="2199916" y="2103401"/>
              <a:ext cx="857251" cy="582084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GESTION DES DROITS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9E5B87-E496-42C7-B119-98194872B805}"/>
                </a:ext>
              </a:extLst>
            </p:cNvPr>
            <p:cNvSpPr/>
            <p:nvPr/>
          </p:nvSpPr>
          <p:spPr>
            <a:xfrm>
              <a:off x="2039459" y="1220309"/>
              <a:ext cx="2090741" cy="167672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13A930E1-B523-4B56-BAEE-1132B2114307}"/>
                </a:ext>
              </a:extLst>
            </p:cNvPr>
            <p:cNvSpPr txBox="1">
              <a:spLocks/>
            </p:cNvSpPr>
            <p:nvPr/>
          </p:nvSpPr>
          <p:spPr>
            <a:xfrm>
              <a:off x="3097616" y="2137043"/>
              <a:ext cx="936887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BDF50F-CFD3-43A2-AD60-02F95A201098}"/>
              </a:ext>
            </a:extLst>
          </p:cNvPr>
          <p:cNvGrpSpPr/>
          <p:nvPr/>
        </p:nvGrpSpPr>
        <p:grpSpPr>
          <a:xfrm>
            <a:off x="2675616" y="1184718"/>
            <a:ext cx="2390313" cy="1566200"/>
            <a:chOff x="2572731" y="1407961"/>
            <a:chExt cx="2390313" cy="1566200"/>
          </a:xfrm>
        </p:grpSpPr>
        <p:sp>
          <p:nvSpPr>
            <p:cNvPr id="5" name="Titre 1">
              <a:extLst>
                <a:ext uri="{FF2B5EF4-FFF2-40B4-BE49-F238E27FC236}">
                  <a16:creationId xmlns:a16="http://schemas.microsoft.com/office/drawing/2014/main" id="{8AE53DD7-2237-4DA6-9967-FBEEF4C7CE1F}"/>
                </a:ext>
              </a:extLst>
            </p:cNvPr>
            <p:cNvSpPr txBox="1">
              <a:spLocks/>
            </p:cNvSpPr>
            <p:nvPr/>
          </p:nvSpPr>
          <p:spPr>
            <a:xfrm>
              <a:off x="2698075" y="1547287"/>
              <a:ext cx="2106092" cy="5820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500" b="1" dirty="0">
                  <a:solidFill>
                    <a:schemeClr val="bg1"/>
                  </a:solidFill>
                </a:rPr>
                <a:t>GESTION DES DONNEES CIVILES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92B17D-3365-4086-8C8C-D6B83604C68A}"/>
                </a:ext>
              </a:extLst>
            </p:cNvPr>
            <p:cNvSpPr/>
            <p:nvPr/>
          </p:nvSpPr>
          <p:spPr>
            <a:xfrm>
              <a:off x="2572731" y="1407961"/>
              <a:ext cx="2390313" cy="15662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</a:t>
              </a:r>
            </a:p>
          </p:txBody>
        </p:sp>
        <p:sp>
          <p:nvSpPr>
            <p:cNvPr id="67" name="Titre 1">
              <a:extLst>
                <a:ext uri="{FF2B5EF4-FFF2-40B4-BE49-F238E27FC236}">
                  <a16:creationId xmlns:a16="http://schemas.microsoft.com/office/drawing/2014/main" id="{205314A5-0CD2-4927-A115-BB79985F5184}"/>
                </a:ext>
              </a:extLst>
            </p:cNvPr>
            <p:cNvSpPr txBox="1">
              <a:spLocks/>
            </p:cNvSpPr>
            <p:nvPr/>
          </p:nvSpPr>
          <p:spPr>
            <a:xfrm>
              <a:off x="2701917" y="2266670"/>
              <a:ext cx="852487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B430A5BC-CB0B-48C4-9802-E08EF476177D}"/>
                </a:ext>
              </a:extLst>
            </p:cNvPr>
            <p:cNvSpPr txBox="1">
              <a:spLocks/>
            </p:cNvSpPr>
            <p:nvPr/>
          </p:nvSpPr>
          <p:spPr>
            <a:xfrm>
              <a:off x="3678933" y="2275056"/>
              <a:ext cx="964404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</p:grpSp>
      <p:sp>
        <p:nvSpPr>
          <p:cNvPr id="96" name="Titre 1">
            <a:extLst>
              <a:ext uri="{FF2B5EF4-FFF2-40B4-BE49-F238E27FC236}">
                <a16:creationId xmlns:a16="http://schemas.microsoft.com/office/drawing/2014/main" id="{F0F3DF06-1CD5-4220-8F9D-C62FA004CC91}"/>
              </a:ext>
            </a:extLst>
          </p:cNvPr>
          <p:cNvSpPr txBox="1">
            <a:spLocks/>
          </p:cNvSpPr>
          <p:nvPr/>
        </p:nvSpPr>
        <p:spPr>
          <a:xfrm>
            <a:off x="7020483" y="5351298"/>
            <a:ext cx="1117398" cy="54501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>
                <a:solidFill>
                  <a:schemeClr val="bg1"/>
                </a:solidFill>
              </a:rPr>
              <a:t>ENQUETE DE SATISFACTION</a:t>
            </a:r>
          </a:p>
        </p:txBody>
      </p:sp>
      <p:sp>
        <p:nvSpPr>
          <p:cNvPr id="97" name="Titre 1">
            <a:extLst>
              <a:ext uri="{FF2B5EF4-FFF2-40B4-BE49-F238E27FC236}">
                <a16:creationId xmlns:a16="http://schemas.microsoft.com/office/drawing/2014/main" id="{385F6F79-2C81-476E-80F6-A1B6906826D9}"/>
              </a:ext>
            </a:extLst>
          </p:cNvPr>
          <p:cNvSpPr txBox="1">
            <a:spLocks/>
          </p:cNvSpPr>
          <p:nvPr/>
        </p:nvSpPr>
        <p:spPr>
          <a:xfrm>
            <a:off x="6961234" y="4689919"/>
            <a:ext cx="2405926" cy="582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b="1" dirty="0">
                <a:solidFill>
                  <a:schemeClr val="bg1"/>
                </a:solidFill>
              </a:rPr>
              <a:t>GESTION FEEDBACK 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AE3EDB-3AC1-4F13-94CD-F4BC105D81CF}"/>
              </a:ext>
            </a:extLst>
          </p:cNvPr>
          <p:cNvSpPr/>
          <p:nvPr/>
        </p:nvSpPr>
        <p:spPr>
          <a:xfrm>
            <a:off x="6813992" y="4485870"/>
            <a:ext cx="2712777" cy="2245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Titre 1">
            <a:extLst>
              <a:ext uri="{FF2B5EF4-FFF2-40B4-BE49-F238E27FC236}">
                <a16:creationId xmlns:a16="http://schemas.microsoft.com/office/drawing/2014/main" id="{846AEFF8-5504-411E-9519-DC4287B94AE1}"/>
              </a:ext>
            </a:extLst>
          </p:cNvPr>
          <p:cNvSpPr txBox="1">
            <a:spLocks/>
          </p:cNvSpPr>
          <p:nvPr/>
        </p:nvSpPr>
        <p:spPr>
          <a:xfrm>
            <a:off x="7052891" y="5979996"/>
            <a:ext cx="1067363" cy="54501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>
                <a:solidFill>
                  <a:schemeClr val="bg1"/>
                </a:solidFill>
              </a:rPr>
              <a:t>COURRIER</a:t>
            </a:r>
          </a:p>
        </p:txBody>
      </p:sp>
      <p:sp>
        <p:nvSpPr>
          <p:cNvPr id="100" name="Titre 1">
            <a:extLst>
              <a:ext uri="{FF2B5EF4-FFF2-40B4-BE49-F238E27FC236}">
                <a16:creationId xmlns:a16="http://schemas.microsoft.com/office/drawing/2014/main" id="{A65D3934-79AE-4770-A79E-5CD134631E72}"/>
              </a:ext>
            </a:extLst>
          </p:cNvPr>
          <p:cNvSpPr txBox="1">
            <a:spLocks/>
          </p:cNvSpPr>
          <p:nvPr/>
        </p:nvSpPr>
        <p:spPr>
          <a:xfrm>
            <a:off x="8273061" y="5972397"/>
            <a:ext cx="1094098" cy="54501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300" b="1" dirty="0">
                <a:solidFill>
                  <a:schemeClr val="bg1"/>
                </a:solidFill>
              </a:rPr>
              <a:t>SYNTHESES ET REPORTING</a:t>
            </a:r>
          </a:p>
        </p:txBody>
      </p:sp>
      <p:sp>
        <p:nvSpPr>
          <p:cNvPr id="101" name="Titre 1">
            <a:extLst>
              <a:ext uri="{FF2B5EF4-FFF2-40B4-BE49-F238E27FC236}">
                <a16:creationId xmlns:a16="http://schemas.microsoft.com/office/drawing/2014/main" id="{E42BD1F0-80D9-4A67-B467-477CE20BB8F6}"/>
              </a:ext>
            </a:extLst>
          </p:cNvPr>
          <p:cNvSpPr txBox="1">
            <a:spLocks/>
          </p:cNvSpPr>
          <p:nvPr/>
        </p:nvSpPr>
        <p:spPr>
          <a:xfrm>
            <a:off x="8249761" y="5351583"/>
            <a:ext cx="1117398" cy="54501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>
                <a:solidFill>
                  <a:schemeClr val="bg1"/>
                </a:solidFill>
              </a:rPr>
              <a:t>SYSTÈME D’ALERTE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2A1647-05D5-4E5E-B26E-AE93F24873AC}"/>
              </a:ext>
            </a:extLst>
          </p:cNvPr>
          <p:cNvGrpSpPr/>
          <p:nvPr/>
        </p:nvGrpSpPr>
        <p:grpSpPr>
          <a:xfrm>
            <a:off x="210059" y="4411210"/>
            <a:ext cx="2702677" cy="2245795"/>
            <a:chOff x="162551" y="4303947"/>
            <a:chExt cx="2702677" cy="2245795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19C5465-AE7B-49B6-8D42-42C7B96AE461}"/>
                </a:ext>
              </a:extLst>
            </p:cNvPr>
            <p:cNvGrpSpPr/>
            <p:nvPr/>
          </p:nvGrpSpPr>
          <p:grpSpPr>
            <a:xfrm>
              <a:off x="162551" y="4303947"/>
              <a:ext cx="2702677" cy="2245795"/>
              <a:chOff x="684608" y="4057949"/>
              <a:chExt cx="2702677" cy="2245795"/>
            </a:xfrm>
          </p:grpSpPr>
          <p:sp>
            <p:nvSpPr>
              <p:cNvPr id="25" name="Titre 1">
                <a:extLst>
                  <a:ext uri="{FF2B5EF4-FFF2-40B4-BE49-F238E27FC236}">
                    <a16:creationId xmlns:a16="http://schemas.microsoft.com/office/drawing/2014/main" id="{7C9E3C61-D88D-421B-8976-B5BA8363C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15" y="4261998"/>
                <a:ext cx="2351336" cy="582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500" b="1" dirty="0">
                    <a:solidFill>
                      <a:schemeClr val="bg1"/>
                    </a:solidFill>
                  </a:rPr>
                  <a:t>DECLARATION D’INCIDENT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C8D29A-7BE2-441B-8986-4510AB9592A4}"/>
                  </a:ext>
                </a:extLst>
              </p:cNvPr>
              <p:cNvSpPr/>
              <p:nvPr/>
            </p:nvSpPr>
            <p:spPr>
              <a:xfrm>
                <a:off x="684608" y="4057949"/>
                <a:ext cx="2702677" cy="22457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Titre 1">
                <a:extLst>
                  <a:ext uri="{FF2B5EF4-FFF2-40B4-BE49-F238E27FC236}">
                    <a16:creationId xmlns:a16="http://schemas.microsoft.com/office/drawing/2014/main" id="{3D2B9EF9-879D-4E13-BD36-7AAEC554A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0887" y="5518482"/>
                <a:ext cx="1067363" cy="54501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vert="horz" lIns="91440" tIns="45720" rIns="91440" bIns="45720" rtlCol="0" anchor="ctr" anchorCtr="0">
                <a:normAutofit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200" b="1" dirty="0">
                    <a:solidFill>
                      <a:schemeClr val="bg1"/>
                    </a:solidFill>
                  </a:rPr>
                  <a:t>PROTOCOLE DE VALIDATION</a:t>
                </a:r>
              </a:p>
            </p:txBody>
          </p:sp>
          <p:sp>
            <p:nvSpPr>
              <p:cNvPr id="28" name="Titre 1">
                <a:extLst>
                  <a:ext uri="{FF2B5EF4-FFF2-40B4-BE49-F238E27FC236}">
                    <a16:creationId xmlns:a16="http://schemas.microsoft.com/office/drawing/2014/main" id="{84AA5B84-9772-453C-9C8B-5A735D2B1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8882" y="4904901"/>
                <a:ext cx="964404" cy="54501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vert="horz" lIns="91440" tIns="45720" rIns="91440" bIns="45720" rtlCol="0" anchor="ctr" anchorCtr="0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300" b="1" dirty="0">
                    <a:solidFill>
                      <a:schemeClr val="bg1"/>
                    </a:solidFill>
                  </a:rPr>
                  <a:t>SYNTHESES ET REPORTING</a:t>
                </a:r>
              </a:p>
            </p:txBody>
          </p:sp>
        </p:grpSp>
        <p:sp>
          <p:nvSpPr>
            <p:cNvPr id="86" name="Titre 1">
              <a:extLst>
                <a:ext uri="{FF2B5EF4-FFF2-40B4-BE49-F238E27FC236}">
                  <a16:creationId xmlns:a16="http://schemas.microsoft.com/office/drawing/2014/main" id="{C6CA8BFD-877C-413A-9515-4151D598D037}"/>
                </a:ext>
              </a:extLst>
            </p:cNvPr>
            <p:cNvSpPr txBox="1">
              <a:spLocks/>
            </p:cNvSpPr>
            <p:nvPr/>
          </p:nvSpPr>
          <p:spPr>
            <a:xfrm>
              <a:off x="400879" y="5150899"/>
              <a:ext cx="852487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102" name="Titre 1">
              <a:extLst>
                <a:ext uri="{FF2B5EF4-FFF2-40B4-BE49-F238E27FC236}">
                  <a16:creationId xmlns:a16="http://schemas.microsoft.com/office/drawing/2014/main" id="{FBAEAA85-2AC9-4045-869F-19F4B59C1AD1}"/>
                </a:ext>
              </a:extLst>
            </p:cNvPr>
            <p:cNvSpPr txBox="1">
              <a:spLocks/>
            </p:cNvSpPr>
            <p:nvPr/>
          </p:nvSpPr>
          <p:spPr>
            <a:xfrm>
              <a:off x="428786" y="5757247"/>
              <a:ext cx="1117398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SYSTÈME D’ALERTE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3812A11-8C0C-4F38-8CF5-8B5622464A68}"/>
              </a:ext>
            </a:extLst>
          </p:cNvPr>
          <p:cNvGrpSpPr/>
          <p:nvPr/>
        </p:nvGrpSpPr>
        <p:grpSpPr>
          <a:xfrm>
            <a:off x="5437473" y="1204868"/>
            <a:ext cx="3949725" cy="1424604"/>
            <a:chOff x="5144768" y="1227228"/>
            <a:chExt cx="3949725" cy="1424604"/>
          </a:xfrm>
        </p:grpSpPr>
        <p:sp>
          <p:nvSpPr>
            <p:cNvPr id="7" name="Titre 1">
              <a:extLst>
                <a:ext uri="{FF2B5EF4-FFF2-40B4-BE49-F238E27FC236}">
                  <a16:creationId xmlns:a16="http://schemas.microsoft.com/office/drawing/2014/main" id="{3EA69EB5-BA12-4449-809D-0BDEA4723782}"/>
                </a:ext>
              </a:extLst>
            </p:cNvPr>
            <p:cNvSpPr txBox="1">
              <a:spLocks/>
            </p:cNvSpPr>
            <p:nvPr/>
          </p:nvSpPr>
          <p:spPr>
            <a:xfrm>
              <a:off x="5372514" y="1352821"/>
              <a:ext cx="3422502" cy="5820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500" b="1" dirty="0">
                  <a:solidFill>
                    <a:schemeClr val="bg1"/>
                  </a:solidFill>
                </a:rPr>
                <a:t>GESTION DES DONNEES SUPER-HEROS</a:t>
              </a:r>
            </a:p>
          </p:txBody>
        </p:sp>
        <p:sp>
          <p:nvSpPr>
            <p:cNvPr id="40" name="Titre 1">
              <a:extLst>
                <a:ext uri="{FF2B5EF4-FFF2-40B4-BE49-F238E27FC236}">
                  <a16:creationId xmlns:a16="http://schemas.microsoft.com/office/drawing/2014/main" id="{A3ADA3E9-251D-4EE7-AFD8-11252EC3F963}"/>
                </a:ext>
              </a:extLst>
            </p:cNvPr>
            <p:cNvSpPr txBox="1">
              <a:spLocks/>
            </p:cNvSpPr>
            <p:nvPr/>
          </p:nvSpPr>
          <p:spPr>
            <a:xfrm>
              <a:off x="5372514" y="1986236"/>
              <a:ext cx="998799" cy="582084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EC734B-4412-47EB-B785-A9522D5D64C7}"/>
                </a:ext>
              </a:extLst>
            </p:cNvPr>
            <p:cNvSpPr/>
            <p:nvPr/>
          </p:nvSpPr>
          <p:spPr>
            <a:xfrm>
              <a:off x="5144768" y="1227228"/>
              <a:ext cx="3949725" cy="142460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itre 1">
              <a:extLst>
                <a:ext uri="{FF2B5EF4-FFF2-40B4-BE49-F238E27FC236}">
                  <a16:creationId xmlns:a16="http://schemas.microsoft.com/office/drawing/2014/main" id="{80FBABCE-FA70-4B7F-86DF-D5B7D1244906}"/>
                </a:ext>
              </a:extLst>
            </p:cNvPr>
            <p:cNvSpPr txBox="1">
              <a:spLocks/>
            </p:cNvSpPr>
            <p:nvPr/>
          </p:nvSpPr>
          <p:spPr>
            <a:xfrm>
              <a:off x="6465985" y="2004772"/>
              <a:ext cx="998799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  <p:sp>
          <p:nvSpPr>
            <p:cNvPr id="123" name="Titre 1">
              <a:extLst>
                <a:ext uri="{FF2B5EF4-FFF2-40B4-BE49-F238E27FC236}">
                  <a16:creationId xmlns:a16="http://schemas.microsoft.com/office/drawing/2014/main" id="{E63F73F7-C37E-4090-8D9F-4C602C842C2C}"/>
                </a:ext>
              </a:extLst>
            </p:cNvPr>
            <p:cNvSpPr txBox="1">
              <a:spLocks/>
            </p:cNvSpPr>
            <p:nvPr/>
          </p:nvSpPr>
          <p:spPr>
            <a:xfrm>
              <a:off x="7559456" y="2012325"/>
              <a:ext cx="1235560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GESTION DES HORS LA LOI </a:t>
              </a:r>
              <a:r>
                <a:rPr lang="fr-FR" sz="1200" b="1" i="1" dirty="0">
                  <a:solidFill>
                    <a:schemeClr val="bg1"/>
                  </a:solidFill>
                </a:rPr>
                <a:t>(non identifiés) -&gt; Crise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23500DA-4E00-4C5D-AADB-7F422C64E87B}"/>
              </a:ext>
            </a:extLst>
          </p:cNvPr>
          <p:cNvGrpSpPr/>
          <p:nvPr/>
        </p:nvGrpSpPr>
        <p:grpSpPr>
          <a:xfrm>
            <a:off x="9711064" y="3710299"/>
            <a:ext cx="2332590" cy="3040794"/>
            <a:chOff x="9722720" y="1055786"/>
            <a:chExt cx="2332590" cy="3040794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311FD10A-88A6-4BFC-9939-4153E153F47E}"/>
                </a:ext>
              </a:extLst>
            </p:cNvPr>
            <p:cNvGrpSpPr/>
            <p:nvPr/>
          </p:nvGrpSpPr>
          <p:grpSpPr>
            <a:xfrm>
              <a:off x="9722720" y="1055786"/>
              <a:ext cx="2332590" cy="3040794"/>
              <a:chOff x="9133325" y="4619451"/>
              <a:chExt cx="2176221" cy="2894639"/>
            </a:xfrm>
          </p:grpSpPr>
          <p:sp>
            <p:nvSpPr>
              <p:cNvPr id="52" name="Titre 1">
                <a:extLst>
                  <a:ext uri="{FF2B5EF4-FFF2-40B4-BE49-F238E27FC236}">
                    <a16:creationId xmlns:a16="http://schemas.microsoft.com/office/drawing/2014/main" id="{D3F92190-7092-470A-8598-2160CCEE8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2903" y="5469676"/>
                <a:ext cx="852487" cy="54501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300" b="1" dirty="0">
                    <a:solidFill>
                      <a:schemeClr val="bg1"/>
                    </a:solidFill>
                  </a:rPr>
                  <a:t>FICHES  LITIGE</a:t>
                </a:r>
              </a:p>
            </p:txBody>
          </p:sp>
          <p:sp>
            <p:nvSpPr>
              <p:cNvPr id="54" name="Titre 1">
                <a:extLst>
                  <a:ext uri="{FF2B5EF4-FFF2-40B4-BE49-F238E27FC236}">
                    <a16:creationId xmlns:a16="http://schemas.microsoft.com/office/drawing/2014/main" id="{56B1F182-2AD2-40A8-AD83-A0F3264656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50878" y="5451140"/>
                <a:ext cx="852487" cy="582084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vert="horz" lIns="91440" tIns="45720" rIns="91440" bIns="45720" rtlCol="0" anchor="ctr" anchorCtr="0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300" b="1" dirty="0">
                    <a:solidFill>
                      <a:schemeClr val="bg1"/>
                    </a:solidFill>
                  </a:rPr>
                  <a:t>SYNTHESE ET REPORTING</a:t>
                </a:r>
              </a:p>
            </p:txBody>
          </p:sp>
          <p:sp>
            <p:nvSpPr>
              <p:cNvPr id="56" name="Titre 1">
                <a:extLst>
                  <a:ext uri="{FF2B5EF4-FFF2-40B4-BE49-F238E27FC236}">
                    <a16:creationId xmlns:a16="http://schemas.microsoft.com/office/drawing/2014/main" id="{6038B156-47BE-4F20-87CD-75468F14C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843" y="4757303"/>
                <a:ext cx="1833522" cy="582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500" b="1" dirty="0">
                    <a:solidFill>
                      <a:schemeClr val="bg1"/>
                    </a:solidFill>
                  </a:rPr>
                  <a:t>GESTION DES LITIGES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DD41BF9-8AB2-4E7A-98E6-CAE9883BC8AC}"/>
                  </a:ext>
                </a:extLst>
              </p:cNvPr>
              <p:cNvSpPr/>
              <p:nvPr/>
            </p:nvSpPr>
            <p:spPr>
              <a:xfrm>
                <a:off x="9133325" y="4619451"/>
                <a:ext cx="2176221" cy="289463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6" name="Titre 1">
              <a:extLst>
                <a:ext uri="{FF2B5EF4-FFF2-40B4-BE49-F238E27FC236}">
                  <a16:creationId xmlns:a16="http://schemas.microsoft.com/office/drawing/2014/main" id="{EEE55BF8-5956-410B-A454-E39AAB3B6D9C}"/>
                </a:ext>
              </a:extLst>
            </p:cNvPr>
            <p:cNvSpPr txBox="1">
              <a:spLocks/>
            </p:cNvSpPr>
            <p:nvPr/>
          </p:nvSpPr>
          <p:spPr>
            <a:xfrm>
              <a:off x="9867768" y="2679115"/>
              <a:ext cx="1067363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WORFKLOW DE VALIDATION</a:t>
              </a:r>
            </a:p>
          </p:txBody>
        </p:sp>
        <p:sp>
          <p:nvSpPr>
            <p:cNvPr id="107" name="Titre 1">
              <a:extLst>
                <a:ext uri="{FF2B5EF4-FFF2-40B4-BE49-F238E27FC236}">
                  <a16:creationId xmlns:a16="http://schemas.microsoft.com/office/drawing/2014/main" id="{C5DA9976-067B-499B-B921-A81DACB578E4}"/>
                </a:ext>
              </a:extLst>
            </p:cNvPr>
            <p:cNvSpPr txBox="1">
              <a:spLocks/>
            </p:cNvSpPr>
            <p:nvPr/>
          </p:nvSpPr>
          <p:spPr>
            <a:xfrm>
              <a:off x="11010809" y="2857975"/>
              <a:ext cx="930690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SYSTÈME D’ALERTE</a:t>
              </a:r>
            </a:p>
          </p:txBody>
        </p:sp>
        <p:sp>
          <p:nvSpPr>
            <p:cNvPr id="126" name="Titre 1">
              <a:extLst>
                <a:ext uri="{FF2B5EF4-FFF2-40B4-BE49-F238E27FC236}">
                  <a16:creationId xmlns:a16="http://schemas.microsoft.com/office/drawing/2014/main" id="{F2B69C88-97C1-441A-BAAF-D3CCBC496A02}"/>
                </a:ext>
              </a:extLst>
            </p:cNvPr>
            <p:cNvSpPr txBox="1">
              <a:spLocks/>
            </p:cNvSpPr>
            <p:nvPr/>
          </p:nvSpPr>
          <p:spPr>
            <a:xfrm>
              <a:off x="9894391" y="3336486"/>
              <a:ext cx="1032033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PRISE EN COMPTE DES CRISES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D180277-9215-4B56-BD7C-16749F1130C9}"/>
              </a:ext>
            </a:extLst>
          </p:cNvPr>
          <p:cNvGrpSpPr/>
          <p:nvPr/>
        </p:nvGrpSpPr>
        <p:grpSpPr>
          <a:xfrm>
            <a:off x="5437473" y="2727063"/>
            <a:ext cx="3949725" cy="1566200"/>
            <a:chOff x="5429191" y="2657032"/>
            <a:chExt cx="3949725" cy="1566200"/>
          </a:xfrm>
        </p:grpSpPr>
        <p:sp>
          <p:nvSpPr>
            <p:cNvPr id="72" name="Titre 1">
              <a:extLst>
                <a:ext uri="{FF2B5EF4-FFF2-40B4-BE49-F238E27FC236}">
                  <a16:creationId xmlns:a16="http://schemas.microsoft.com/office/drawing/2014/main" id="{997CE53B-5119-402A-98F5-E0FE69918E40}"/>
                </a:ext>
              </a:extLst>
            </p:cNvPr>
            <p:cNvSpPr txBox="1">
              <a:spLocks/>
            </p:cNvSpPr>
            <p:nvPr/>
          </p:nvSpPr>
          <p:spPr>
            <a:xfrm>
              <a:off x="5713042" y="2846423"/>
              <a:ext cx="3442628" cy="5820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500" b="1" dirty="0">
                  <a:solidFill>
                    <a:schemeClr val="bg1"/>
                  </a:solidFill>
                </a:rPr>
                <a:t>GESTION DES DONNEES SUPER-VILAINS</a:t>
              </a:r>
            </a:p>
          </p:txBody>
        </p:sp>
        <p:sp>
          <p:nvSpPr>
            <p:cNvPr id="73" name="Titre 1">
              <a:extLst>
                <a:ext uri="{FF2B5EF4-FFF2-40B4-BE49-F238E27FC236}">
                  <a16:creationId xmlns:a16="http://schemas.microsoft.com/office/drawing/2014/main" id="{827AABBC-5768-4581-8368-D89CB1114DCE}"/>
                </a:ext>
              </a:extLst>
            </p:cNvPr>
            <p:cNvSpPr txBox="1">
              <a:spLocks/>
            </p:cNvSpPr>
            <p:nvPr/>
          </p:nvSpPr>
          <p:spPr>
            <a:xfrm>
              <a:off x="5713042" y="3526832"/>
              <a:ext cx="1054073" cy="58208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2B20DD9-C4EF-4FDB-8472-7E2529FF1468}"/>
                </a:ext>
              </a:extLst>
            </p:cNvPr>
            <p:cNvSpPr/>
            <p:nvPr/>
          </p:nvSpPr>
          <p:spPr>
            <a:xfrm>
              <a:off x="5429191" y="2657032"/>
              <a:ext cx="3949725" cy="15662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itre 1">
              <a:extLst>
                <a:ext uri="{FF2B5EF4-FFF2-40B4-BE49-F238E27FC236}">
                  <a16:creationId xmlns:a16="http://schemas.microsoft.com/office/drawing/2014/main" id="{B8883159-672B-41FB-8D6B-0787A6D4CE5C}"/>
                </a:ext>
              </a:extLst>
            </p:cNvPr>
            <p:cNvSpPr txBox="1">
              <a:spLocks/>
            </p:cNvSpPr>
            <p:nvPr/>
          </p:nvSpPr>
          <p:spPr>
            <a:xfrm>
              <a:off x="6912969" y="3536623"/>
              <a:ext cx="1054073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  <p:sp>
          <p:nvSpPr>
            <p:cNvPr id="127" name="Titre 1">
              <a:extLst>
                <a:ext uri="{FF2B5EF4-FFF2-40B4-BE49-F238E27FC236}">
                  <a16:creationId xmlns:a16="http://schemas.microsoft.com/office/drawing/2014/main" id="{91033A8A-72DD-4730-929D-67B19C207EF3}"/>
                </a:ext>
              </a:extLst>
            </p:cNvPr>
            <p:cNvSpPr txBox="1">
              <a:spLocks/>
            </p:cNvSpPr>
            <p:nvPr/>
          </p:nvSpPr>
          <p:spPr>
            <a:xfrm>
              <a:off x="8051048" y="3529176"/>
              <a:ext cx="1032033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PRISE EN COMPTE DES CRISES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BF4E61A-B361-41D4-B6BC-4EE9399DD70C}"/>
              </a:ext>
            </a:extLst>
          </p:cNvPr>
          <p:cNvGrpSpPr/>
          <p:nvPr/>
        </p:nvGrpSpPr>
        <p:grpSpPr>
          <a:xfrm>
            <a:off x="3069621" y="4444563"/>
            <a:ext cx="3505033" cy="2245795"/>
            <a:chOff x="3644601" y="4444563"/>
            <a:chExt cx="3505033" cy="2245795"/>
          </a:xfrm>
        </p:grpSpPr>
        <p:sp>
          <p:nvSpPr>
            <p:cNvPr id="88" name="Titre 1">
              <a:extLst>
                <a:ext uri="{FF2B5EF4-FFF2-40B4-BE49-F238E27FC236}">
                  <a16:creationId xmlns:a16="http://schemas.microsoft.com/office/drawing/2014/main" id="{EC081C71-BEE2-4179-9057-EBD2DA6D7713}"/>
                </a:ext>
              </a:extLst>
            </p:cNvPr>
            <p:cNvSpPr txBox="1">
              <a:spLocks/>
            </p:cNvSpPr>
            <p:nvPr/>
          </p:nvSpPr>
          <p:spPr>
            <a:xfrm>
              <a:off x="3871284" y="4648612"/>
              <a:ext cx="3069002" cy="5820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500" b="1" dirty="0">
                  <a:solidFill>
                    <a:schemeClr val="bg1"/>
                  </a:solidFill>
                </a:rPr>
                <a:t>GESTION DES MISSIONS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E40C34-DA2E-4842-B2B4-B332FD6C08BA}"/>
                </a:ext>
              </a:extLst>
            </p:cNvPr>
            <p:cNvSpPr/>
            <p:nvPr/>
          </p:nvSpPr>
          <p:spPr>
            <a:xfrm>
              <a:off x="3644601" y="4444563"/>
              <a:ext cx="3505033" cy="22457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Titre 1">
              <a:extLst>
                <a:ext uri="{FF2B5EF4-FFF2-40B4-BE49-F238E27FC236}">
                  <a16:creationId xmlns:a16="http://schemas.microsoft.com/office/drawing/2014/main" id="{FE2ED2F0-19AB-4625-9C66-2FC137834B40}"/>
                </a:ext>
              </a:extLst>
            </p:cNvPr>
            <p:cNvSpPr txBox="1">
              <a:spLocks/>
            </p:cNvSpPr>
            <p:nvPr/>
          </p:nvSpPr>
          <p:spPr>
            <a:xfrm>
              <a:off x="3867345" y="5949322"/>
              <a:ext cx="1041532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WORFKLOW DE VALIDATION</a:t>
              </a:r>
            </a:p>
          </p:txBody>
        </p:sp>
        <p:sp>
          <p:nvSpPr>
            <p:cNvPr id="91" name="Titre 1">
              <a:extLst>
                <a:ext uri="{FF2B5EF4-FFF2-40B4-BE49-F238E27FC236}">
                  <a16:creationId xmlns:a16="http://schemas.microsoft.com/office/drawing/2014/main" id="{61C1600D-9947-42C1-8A38-99E22F81FF85}"/>
                </a:ext>
              </a:extLst>
            </p:cNvPr>
            <p:cNvSpPr txBox="1">
              <a:spLocks/>
            </p:cNvSpPr>
            <p:nvPr/>
          </p:nvSpPr>
          <p:spPr>
            <a:xfrm>
              <a:off x="5004437" y="5952022"/>
              <a:ext cx="941064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  <p:sp>
          <p:nvSpPr>
            <p:cNvPr id="92" name="Titre 1">
              <a:extLst>
                <a:ext uri="{FF2B5EF4-FFF2-40B4-BE49-F238E27FC236}">
                  <a16:creationId xmlns:a16="http://schemas.microsoft.com/office/drawing/2014/main" id="{8D54F675-3224-4EB6-916B-67A40F8339FB}"/>
                </a:ext>
              </a:extLst>
            </p:cNvPr>
            <p:cNvSpPr txBox="1">
              <a:spLocks/>
            </p:cNvSpPr>
            <p:nvPr/>
          </p:nvSpPr>
          <p:spPr>
            <a:xfrm>
              <a:off x="3848883" y="5292036"/>
              <a:ext cx="831856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93" name="Titre 1">
              <a:extLst>
                <a:ext uri="{FF2B5EF4-FFF2-40B4-BE49-F238E27FC236}">
                  <a16:creationId xmlns:a16="http://schemas.microsoft.com/office/drawing/2014/main" id="{85DD2E7B-AE2D-4938-9EB1-2A1BAD1766AF}"/>
                </a:ext>
              </a:extLst>
            </p:cNvPr>
            <p:cNvSpPr txBox="1">
              <a:spLocks/>
            </p:cNvSpPr>
            <p:nvPr/>
          </p:nvSpPr>
          <p:spPr>
            <a:xfrm>
              <a:off x="4773261" y="5292227"/>
              <a:ext cx="964404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RAPPORT DE RESOLUTION</a:t>
              </a:r>
            </a:p>
          </p:txBody>
        </p:sp>
        <p:sp>
          <p:nvSpPr>
            <p:cNvPr id="103" name="Titre 1">
              <a:extLst>
                <a:ext uri="{FF2B5EF4-FFF2-40B4-BE49-F238E27FC236}">
                  <a16:creationId xmlns:a16="http://schemas.microsoft.com/office/drawing/2014/main" id="{7E463FA6-8832-4A27-AEE8-C33FE04B568E}"/>
                </a:ext>
              </a:extLst>
            </p:cNvPr>
            <p:cNvSpPr txBox="1">
              <a:spLocks/>
            </p:cNvSpPr>
            <p:nvPr/>
          </p:nvSpPr>
          <p:spPr>
            <a:xfrm>
              <a:off x="5827874" y="5297935"/>
              <a:ext cx="830157" cy="545012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SYSTÈME D’ALERTE</a:t>
              </a:r>
            </a:p>
          </p:txBody>
        </p:sp>
        <p:sp>
          <p:nvSpPr>
            <p:cNvPr id="128" name="Titre 1">
              <a:extLst>
                <a:ext uri="{FF2B5EF4-FFF2-40B4-BE49-F238E27FC236}">
                  <a16:creationId xmlns:a16="http://schemas.microsoft.com/office/drawing/2014/main" id="{47AAA7EA-46A9-45BD-BE8B-7A8D19B7AB79}"/>
                </a:ext>
              </a:extLst>
            </p:cNvPr>
            <p:cNvSpPr txBox="1">
              <a:spLocks/>
            </p:cNvSpPr>
            <p:nvPr/>
          </p:nvSpPr>
          <p:spPr>
            <a:xfrm>
              <a:off x="6062327" y="5955657"/>
              <a:ext cx="1032033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PRISE EN COMPTE DES CRISES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AADA2DD-9166-423A-8E56-8C041D43B675}"/>
              </a:ext>
            </a:extLst>
          </p:cNvPr>
          <p:cNvGrpSpPr/>
          <p:nvPr/>
        </p:nvGrpSpPr>
        <p:grpSpPr>
          <a:xfrm>
            <a:off x="2689984" y="2886440"/>
            <a:ext cx="2390313" cy="1385293"/>
            <a:chOff x="2590753" y="2865701"/>
            <a:chExt cx="2390313" cy="1385293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A6A44A8E-8122-44DB-B983-04551374AC20}"/>
                </a:ext>
              </a:extLst>
            </p:cNvPr>
            <p:cNvGrpSpPr/>
            <p:nvPr/>
          </p:nvGrpSpPr>
          <p:grpSpPr>
            <a:xfrm>
              <a:off x="2590753" y="2865701"/>
              <a:ext cx="2390313" cy="1385293"/>
              <a:chOff x="8789841" y="4284298"/>
              <a:chExt cx="3054678" cy="1385293"/>
            </a:xfrm>
          </p:grpSpPr>
          <p:sp>
            <p:nvSpPr>
              <p:cNvPr id="137" name="Titre 1">
                <a:extLst>
                  <a:ext uri="{FF2B5EF4-FFF2-40B4-BE49-F238E27FC236}">
                    <a16:creationId xmlns:a16="http://schemas.microsoft.com/office/drawing/2014/main" id="{670A0CC7-1EEE-4C6A-8C39-0F86CE740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2232" y="4368954"/>
                <a:ext cx="2562948" cy="5450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txBody>
              <a:bodyPr vert="horz" lIns="91440" tIns="45720" rIns="91440" bIns="45720" rtlCol="0" anchor="ctr" anchorCtr="0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500" b="1" dirty="0">
                    <a:solidFill>
                      <a:schemeClr val="bg1"/>
                    </a:solidFill>
                  </a:rPr>
                  <a:t>GESTION  DES DONNEES ORGANISATION  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8F1FCE6-E6A8-49ED-A892-6448E75737A3}"/>
                  </a:ext>
                </a:extLst>
              </p:cNvPr>
              <p:cNvSpPr/>
              <p:nvPr/>
            </p:nvSpPr>
            <p:spPr>
              <a:xfrm>
                <a:off x="8789841" y="4284298"/>
                <a:ext cx="3054678" cy="138529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Titre 1">
              <a:extLst>
                <a:ext uri="{FF2B5EF4-FFF2-40B4-BE49-F238E27FC236}">
                  <a16:creationId xmlns:a16="http://schemas.microsoft.com/office/drawing/2014/main" id="{E23E92D3-00E2-4558-83D0-A47C2D7D7FB2}"/>
                </a:ext>
              </a:extLst>
            </p:cNvPr>
            <p:cNvSpPr txBox="1">
              <a:spLocks/>
            </p:cNvSpPr>
            <p:nvPr/>
          </p:nvSpPr>
          <p:spPr>
            <a:xfrm>
              <a:off x="2773843" y="3607728"/>
              <a:ext cx="887477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>
                  <a:solidFill>
                    <a:schemeClr val="bg1"/>
                  </a:solidFill>
                </a:rPr>
                <a:t>FICHES</a:t>
              </a:r>
            </a:p>
          </p:txBody>
        </p:sp>
        <p:sp>
          <p:nvSpPr>
            <p:cNvPr id="143" name="Titre 1">
              <a:extLst>
                <a:ext uri="{FF2B5EF4-FFF2-40B4-BE49-F238E27FC236}">
                  <a16:creationId xmlns:a16="http://schemas.microsoft.com/office/drawing/2014/main" id="{B4663B66-5885-4131-9ABB-FEAD1BC79D74}"/>
                </a:ext>
              </a:extLst>
            </p:cNvPr>
            <p:cNvSpPr txBox="1">
              <a:spLocks/>
            </p:cNvSpPr>
            <p:nvPr/>
          </p:nvSpPr>
          <p:spPr>
            <a:xfrm>
              <a:off x="3750275" y="3604625"/>
              <a:ext cx="964404" cy="545012"/>
            </a:xfrm>
            <a:prstGeom prst="rect">
              <a:avLst/>
            </a:prstGeom>
            <a:solidFill>
              <a:srgbClr val="0070C0"/>
            </a:solidFill>
          </p:spPr>
          <p:txBody>
            <a:bodyPr vert="horz" lIns="91440" tIns="45720" rIns="91440" bIns="45720" rtlCol="0" anchor="ctr" anchorCtr="0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300" b="1" dirty="0">
                  <a:solidFill>
                    <a:schemeClr val="bg1"/>
                  </a:solidFill>
                </a:rPr>
                <a:t>SYNTHESES ET REPORTING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47E8C2DC-85AD-4D76-A773-B69E2522B8CA}"/>
              </a:ext>
            </a:extLst>
          </p:cNvPr>
          <p:cNvGrpSpPr/>
          <p:nvPr/>
        </p:nvGrpSpPr>
        <p:grpSpPr>
          <a:xfrm>
            <a:off x="9664479" y="1690947"/>
            <a:ext cx="2332590" cy="985485"/>
            <a:chOff x="9726167" y="1130639"/>
            <a:chExt cx="2332590" cy="9854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4713D4-5E4B-4BB1-A606-0D3A9E9FDAA9}"/>
                </a:ext>
              </a:extLst>
            </p:cNvPr>
            <p:cNvSpPr/>
            <p:nvPr/>
          </p:nvSpPr>
          <p:spPr>
            <a:xfrm>
              <a:off x="9877108" y="1305720"/>
              <a:ext cx="253513" cy="2401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Titre 1">
              <a:extLst>
                <a:ext uri="{FF2B5EF4-FFF2-40B4-BE49-F238E27FC236}">
                  <a16:creationId xmlns:a16="http://schemas.microsoft.com/office/drawing/2014/main" id="{49CEC53F-B734-4CE1-B3F7-F45CB828235B}"/>
                </a:ext>
              </a:extLst>
            </p:cNvPr>
            <p:cNvSpPr txBox="1">
              <a:spLocks/>
            </p:cNvSpPr>
            <p:nvPr/>
          </p:nvSpPr>
          <p:spPr>
            <a:xfrm>
              <a:off x="10130621" y="1130639"/>
              <a:ext cx="1681174" cy="5820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/>
                <a:t>Futures fonctionnalités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AF79569-A31A-49C4-A2C4-62EF17056DF3}"/>
                </a:ext>
              </a:extLst>
            </p:cNvPr>
            <p:cNvSpPr/>
            <p:nvPr/>
          </p:nvSpPr>
          <p:spPr>
            <a:xfrm>
              <a:off x="9879708" y="1709121"/>
              <a:ext cx="253513" cy="24014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Titre 1">
              <a:extLst>
                <a:ext uri="{FF2B5EF4-FFF2-40B4-BE49-F238E27FC236}">
                  <a16:creationId xmlns:a16="http://schemas.microsoft.com/office/drawing/2014/main" id="{615268AC-6DF6-4930-B03D-45DDC2CAC41C}"/>
                </a:ext>
              </a:extLst>
            </p:cNvPr>
            <p:cNvSpPr txBox="1">
              <a:spLocks/>
            </p:cNvSpPr>
            <p:nvPr/>
          </p:nvSpPr>
          <p:spPr>
            <a:xfrm>
              <a:off x="10130621" y="1525074"/>
              <a:ext cx="1027552" cy="58208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200" b="1" dirty="0"/>
                <a:t>Livraison V1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2D4D59-6390-4995-B2BF-BE86DF345591}"/>
                </a:ext>
              </a:extLst>
            </p:cNvPr>
            <p:cNvSpPr/>
            <p:nvPr/>
          </p:nvSpPr>
          <p:spPr>
            <a:xfrm>
              <a:off x="9726167" y="1188864"/>
              <a:ext cx="2332590" cy="927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8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7B3AF-142F-4CA4-8B3E-73F2651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000"/>
            <a:ext cx="12192000" cy="102898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fr-FR" sz="4800" b="1" i="1" dirty="0">
                <a:solidFill>
                  <a:schemeClr val="bg1"/>
                </a:solidFill>
              </a:rPr>
              <a:t>WORKFLOW : MAGASIN – Commande fournisseur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18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FAF1471F3CB43957DB287FF06FC1D" ma:contentTypeVersion="6" ma:contentTypeDescription="Crée un document." ma:contentTypeScope="" ma:versionID="bb8771d21d82eb450816500f4ae40956">
  <xsd:schema xmlns:xsd="http://www.w3.org/2001/XMLSchema" xmlns:xs="http://www.w3.org/2001/XMLSchema" xmlns:p="http://schemas.microsoft.com/office/2006/metadata/properties" xmlns:ns2="6adf4249-5386-4d54-b829-5d8f3df9e3d3" targetNamespace="http://schemas.microsoft.com/office/2006/metadata/properties" ma:root="true" ma:fieldsID="5805e63b1d5dc7d0c493d1f75b34cce2" ns2:_="">
    <xsd:import namespace="6adf4249-5386-4d54-b829-5d8f3df9e3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f4249-5386-4d54-b829-5d8f3df9e3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E8A5CF-8CBB-4F16-87DD-FDA56B17F7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F80DCA-3F27-43E2-BB4D-E943C587DA53}">
  <ds:schemaRefs>
    <ds:schemaRef ds:uri="6adf4249-5386-4d54-b829-5d8f3df9e3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61891F-F0B7-4ED3-9F85-FE96D0EC4E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133</Words>
  <Application>Microsoft Macintosh PowerPoint</Application>
  <PresentationFormat>Grand écran</PresentationFormat>
  <Paragraphs>46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THEMATIQUES DE FONCTIONNALITES</vt:lpstr>
      <vt:lpstr>WORKFLOW : MAGASIN – Commande fournisseur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Prénom, Abuser</dc:title>
  <dc:creator>Marie</dc:creator>
  <cp:lastModifiedBy>DESSERE SUSINI GABRIEL</cp:lastModifiedBy>
  <cp:revision>288</cp:revision>
  <dcterms:created xsi:type="dcterms:W3CDTF">2020-11-08T21:52:47Z</dcterms:created>
  <dcterms:modified xsi:type="dcterms:W3CDTF">2020-12-18T08:26:10Z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0x0101003C9FAF1471F3CB43957DB287FF06FC1D</vt:lpwstr>
  </property>
</Properties>
</file>