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31"/>
  </p:notesMasterIdLst>
  <p:handoutMasterIdLst>
    <p:handoutMasterId r:id="rId32"/>
  </p:handoutMasterIdLst>
  <p:sldIdLst>
    <p:sldId id="256" r:id="rId5"/>
    <p:sldId id="257" r:id="rId6"/>
    <p:sldId id="258" r:id="rId7"/>
    <p:sldId id="259" r:id="rId8"/>
    <p:sldId id="260" r:id="rId9"/>
    <p:sldId id="263" r:id="rId10"/>
    <p:sldId id="264" r:id="rId11"/>
    <p:sldId id="265" r:id="rId12"/>
    <p:sldId id="266"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5"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B9D247-029A-408A-8080-30DDD532E8DC}" v="31" dt="2023-10-21T19:27:22.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60" d="100"/>
          <a:sy n="60" d="100"/>
        </p:scale>
        <p:origin x="96" y="118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son Olvera" userId="e12df3b4f3e64b5f" providerId="LiveId" clId="{7EB9D247-029A-408A-8080-30DDD532E8DC}"/>
    <pc:docChg chg="undo redo custSel addSld delSld modSld">
      <pc:chgData name="Harrison Olvera" userId="e12df3b4f3e64b5f" providerId="LiveId" clId="{7EB9D247-029A-408A-8080-30DDD532E8DC}" dt="2023-10-21T19:55:23.100" v="1457" actId="20577"/>
      <pc:docMkLst>
        <pc:docMk/>
      </pc:docMkLst>
      <pc:sldChg chg="modSp mod">
        <pc:chgData name="Harrison Olvera" userId="e12df3b4f3e64b5f" providerId="LiveId" clId="{7EB9D247-029A-408A-8080-30DDD532E8DC}" dt="2023-10-21T19:09:15.800" v="9" actId="20577"/>
        <pc:sldMkLst>
          <pc:docMk/>
          <pc:sldMk cId="1487700712" sldId="256"/>
        </pc:sldMkLst>
        <pc:spChg chg="mod">
          <ac:chgData name="Harrison Olvera" userId="e12df3b4f3e64b5f" providerId="LiveId" clId="{7EB9D247-029A-408A-8080-30DDD532E8DC}" dt="2023-10-21T19:09:15.800" v="9" actId="20577"/>
          <ac:spMkLst>
            <pc:docMk/>
            <pc:sldMk cId="1487700712" sldId="256"/>
            <ac:spMk id="2" creationId="{C02C5318-1A1E-49D0-B2E2-A4B0FA9E8A40}"/>
          </ac:spMkLst>
        </pc:spChg>
        <pc:spChg chg="mod">
          <ac:chgData name="Harrison Olvera" userId="e12df3b4f3e64b5f" providerId="LiveId" clId="{7EB9D247-029A-408A-8080-30DDD532E8DC}" dt="2023-10-21T19:09:12.995" v="5"/>
          <ac:spMkLst>
            <pc:docMk/>
            <pc:sldMk cId="1487700712" sldId="256"/>
            <ac:spMk id="3" creationId="{48B6CF59-4E5B-494D-A2F7-97ADD01E6497}"/>
          </ac:spMkLst>
        </pc:spChg>
      </pc:sldChg>
      <pc:sldChg chg="modSp mod">
        <pc:chgData name="Harrison Olvera" userId="e12df3b4f3e64b5f" providerId="LiveId" clId="{7EB9D247-029A-408A-8080-30DDD532E8DC}" dt="2023-10-21T19:12:55.883" v="173" actId="20577"/>
        <pc:sldMkLst>
          <pc:docMk/>
          <pc:sldMk cId="3601608663" sldId="257"/>
        </pc:sldMkLst>
        <pc:spChg chg="mod">
          <ac:chgData name="Harrison Olvera" userId="e12df3b4f3e64b5f" providerId="LiveId" clId="{7EB9D247-029A-408A-8080-30DDD532E8DC}" dt="2023-10-21T19:12:55.883" v="173" actId="20577"/>
          <ac:spMkLst>
            <pc:docMk/>
            <pc:sldMk cId="3601608663" sldId="257"/>
            <ac:spMk id="3" creationId="{0650C216-E229-1EB0-0D7A-9624F17CAC6E}"/>
          </ac:spMkLst>
        </pc:spChg>
      </pc:sldChg>
      <pc:sldChg chg="modSp mod">
        <pc:chgData name="Harrison Olvera" userId="e12df3b4f3e64b5f" providerId="LiveId" clId="{7EB9D247-029A-408A-8080-30DDD532E8DC}" dt="2023-10-21T19:14:19.905" v="189" actId="20577"/>
        <pc:sldMkLst>
          <pc:docMk/>
          <pc:sldMk cId="455044674" sldId="258"/>
        </pc:sldMkLst>
        <pc:spChg chg="mod">
          <ac:chgData name="Harrison Olvera" userId="e12df3b4f3e64b5f" providerId="LiveId" clId="{7EB9D247-029A-408A-8080-30DDD532E8DC}" dt="2023-10-21T19:14:19.905" v="189" actId="20577"/>
          <ac:spMkLst>
            <pc:docMk/>
            <pc:sldMk cId="455044674" sldId="258"/>
            <ac:spMk id="2" creationId="{E10CACCA-02AE-8225-AEC8-BF7F2BCC9C4F}"/>
          </ac:spMkLst>
        </pc:spChg>
      </pc:sldChg>
      <pc:sldChg chg="addSp delSp modSp mod">
        <pc:chgData name="Harrison Olvera" userId="e12df3b4f3e64b5f" providerId="LiveId" clId="{7EB9D247-029A-408A-8080-30DDD532E8DC}" dt="2023-10-21T19:15:24.937" v="216" actId="1076"/>
        <pc:sldMkLst>
          <pc:docMk/>
          <pc:sldMk cId="4211494607" sldId="259"/>
        </pc:sldMkLst>
        <pc:spChg chg="mod">
          <ac:chgData name="Harrison Olvera" userId="e12df3b4f3e64b5f" providerId="LiveId" clId="{7EB9D247-029A-408A-8080-30DDD532E8DC}" dt="2023-10-21T19:14:41.502" v="198" actId="20577"/>
          <ac:spMkLst>
            <pc:docMk/>
            <pc:sldMk cId="4211494607" sldId="259"/>
            <ac:spMk id="2" creationId="{D76F68CE-E7A6-FBBD-1B60-C0F85CB82AB9}"/>
          </ac:spMkLst>
        </pc:spChg>
        <pc:spChg chg="mod">
          <ac:chgData name="Harrison Olvera" userId="e12df3b4f3e64b5f" providerId="LiveId" clId="{7EB9D247-029A-408A-8080-30DDD532E8DC}" dt="2023-10-21T19:15:04.450" v="208" actId="20577"/>
          <ac:spMkLst>
            <pc:docMk/>
            <pc:sldMk cId="4211494607" sldId="259"/>
            <ac:spMk id="3" creationId="{1448B05C-DBE1-31D4-6320-82A5F2D3556A}"/>
          </ac:spMkLst>
        </pc:spChg>
        <pc:spChg chg="add del mod">
          <ac:chgData name="Harrison Olvera" userId="e12df3b4f3e64b5f" providerId="LiveId" clId="{7EB9D247-029A-408A-8080-30DDD532E8DC}" dt="2023-10-21T19:15:13.796" v="210"/>
          <ac:spMkLst>
            <pc:docMk/>
            <pc:sldMk cId="4211494607" sldId="259"/>
            <ac:spMk id="4" creationId="{7902ED6F-122C-D3E0-02D6-30D46BCFB429}"/>
          </ac:spMkLst>
        </pc:spChg>
        <pc:picChg chg="add mod">
          <ac:chgData name="Harrison Olvera" userId="e12df3b4f3e64b5f" providerId="LiveId" clId="{7EB9D247-029A-408A-8080-30DDD532E8DC}" dt="2023-10-21T19:15:24.937" v="216" actId="1076"/>
          <ac:picMkLst>
            <pc:docMk/>
            <pc:sldMk cId="4211494607" sldId="259"/>
            <ac:picMk id="5" creationId="{3061DEB5-93FE-0E74-8CDB-EAEC66A9EEFC}"/>
          </ac:picMkLst>
        </pc:picChg>
      </pc:sldChg>
      <pc:sldChg chg="addSp delSp modSp mod modClrScheme chgLayout">
        <pc:chgData name="Harrison Olvera" userId="e12df3b4f3e64b5f" providerId="LiveId" clId="{7EB9D247-029A-408A-8080-30DDD532E8DC}" dt="2023-10-21T19:16:54.350" v="251" actId="1076"/>
        <pc:sldMkLst>
          <pc:docMk/>
          <pc:sldMk cId="2466372960" sldId="260"/>
        </pc:sldMkLst>
        <pc:spChg chg="mod">
          <ac:chgData name="Harrison Olvera" userId="e12df3b4f3e64b5f" providerId="LiveId" clId="{7EB9D247-029A-408A-8080-30DDD532E8DC}" dt="2023-10-21T19:16:33.021" v="247" actId="26606"/>
          <ac:spMkLst>
            <pc:docMk/>
            <pc:sldMk cId="2466372960" sldId="260"/>
            <ac:spMk id="2" creationId="{B8F167A9-C476-627F-2C18-C8D6F25F1035}"/>
          </ac:spMkLst>
        </pc:spChg>
        <pc:spChg chg="add del mod">
          <ac:chgData name="Harrison Olvera" userId="e12df3b4f3e64b5f" providerId="LiveId" clId="{7EB9D247-029A-408A-8080-30DDD532E8DC}" dt="2023-10-21T19:16:33.021" v="247" actId="26606"/>
          <ac:spMkLst>
            <pc:docMk/>
            <pc:sldMk cId="2466372960" sldId="260"/>
            <ac:spMk id="9" creationId="{49F8FA30-431D-D9A3-D214-20D09EF2CCE3}"/>
          </ac:spMkLst>
        </pc:spChg>
        <pc:picChg chg="add mod">
          <ac:chgData name="Harrison Olvera" userId="e12df3b4f3e64b5f" providerId="LiveId" clId="{7EB9D247-029A-408A-8080-30DDD532E8DC}" dt="2023-10-21T19:16:54.350" v="251" actId="1076"/>
          <ac:picMkLst>
            <pc:docMk/>
            <pc:sldMk cId="2466372960" sldId="260"/>
            <ac:picMk id="3" creationId="{CF750142-4534-AB1B-F31C-C765B005B2E5}"/>
          </ac:picMkLst>
        </pc:picChg>
        <pc:picChg chg="del mod">
          <ac:chgData name="Harrison Olvera" userId="e12df3b4f3e64b5f" providerId="LiveId" clId="{7EB9D247-029A-408A-8080-30DDD532E8DC}" dt="2023-10-21T19:16:45.615" v="248" actId="478"/>
          <ac:picMkLst>
            <pc:docMk/>
            <pc:sldMk cId="2466372960" sldId="260"/>
            <ac:picMk id="4" creationId="{8FA3FC1A-780C-7ECB-93BC-08BAC1D5DDD8}"/>
          </ac:picMkLst>
        </pc:picChg>
      </pc:sldChg>
      <pc:sldChg chg="del">
        <pc:chgData name="Harrison Olvera" userId="e12df3b4f3e64b5f" providerId="LiveId" clId="{7EB9D247-029A-408A-8080-30DDD532E8DC}" dt="2023-10-21T19:17:03.122" v="252" actId="47"/>
        <pc:sldMkLst>
          <pc:docMk/>
          <pc:sldMk cId="1691473980" sldId="261"/>
        </pc:sldMkLst>
      </pc:sldChg>
      <pc:sldChg chg="del">
        <pc:chgData name="Harrison Olvera" userId="e12df3b4f3e64b5f" providerId="LiveId" clId="{7EB9D247-029A-408A-8080-30DDD532E8DC}" dt="2023-10-21T19:17:04.604" v="253" actId="47"/>
        <pc:sldMkLst>
          <pc:docMk/>
          <pc:sldMk cId="3395398488" sldId="262"/>
        </pc:sldMkLst>
      </pc:sldChg>
      <pc:sldChg chg="modSp mod">
        <pc:chgData name="Harrison Olvera" userId="e12df3b4f3e64b5f" providerId="LiveId" clId="{7EB9D247-029A-408A-8080-30DDD532E8DC}" dt="2023-10-21T19:18:51.851" v="278" actId="20577"/>
        <pc:sldMkLst>
          <pc:docMk/>
          <pc:sldMk cId="526234390" sldId="263"/>
        </pc:sldMkLst>
        <pc:spChg chg="mod">
          <ac:chgData name="Harrison Olvera" userId="e12df3b4f3e64b5f" providerId="LiveId" clId="{7EB9D247-029A-408A-8080-30DDD532E8DC}" dt="2023-10-21T19:18:51.851" v="278" actId="20577"/>
          <ac:spMkLst>
            <pc:docMk/>
            <pc:sldMk cId="526234390" sldId="263"/>
            <ac:spMk id="2" creationId="{E10CACCA-02AE-8225-AEC8-BF7F2BCC9C4F}"/>
          </ac:spMkLst>
        </pc:spChg>
      </pc:sldChg>
      <pc:sldChg chg="addSp delSp modSp mod">
        <pc:chgData name="Harrison Olvera" userId="e12df3b4f3e64b5f" providerId="LiveId" clId="{7EB9D247-029A-408A-8080-30DDD532E8DC}" dt="2023-10-21T19:19:34.336" v="290" actId="1076"/>
        <pc:sldMkLst>
          <pc:docMk/>
          <pc:sldMk cId="2436928361" sldId="264"/>
        </pc:sldMkLst>
        <pc:spChg chg="mod">
          <ac:chgData name="Harrison Olvera" userId="e12df3b4f3e64b5f" providerId="LiveId" clId="{7EB9D247-029A-408A-8080-30DDD532E8DC}" dt="2023-10-21T19:19:06.908" v="283"/>
          <ac:spMkLst>
            <pc:docMk/>
            <pc:sldMk cId="2436928361" sldId="264"/>
            <ac:spMk id="2" creationId="{D76F68CE-E7A6-FBBD-1B60-C0F85CB82AB9}"/>
          </ac:spMkLst>
        </pc:spChg>
        <pc:spChg chg="del">
          <ac:chgData name="Harrison Olvera" userId="e12df3b4f3e64b5f" providerId="LiveId" clId="{7EB9D247-029A-408A-8080-30DDD532E8DC}" dt="2023-10-21T19:19:15.555" v="284" actId="478"/>
          <ac:spMkLst>
            <pc:docMk/>
            <pc:sldMk cId="2436928361" sldId="264"/>
            <ac:spMk id="3" creationId="{1448B05C-DBE1-31D4-6320-82A5F2D3556A}"/>
          </ac:spMkLst>
        </pc:spChg>
        <pc:spChg chg="add mod">
          <ac:chgData name="Harrison Olvera" userId="e12df3b4f3e64b5f" providerId="LiveId" clId="{7EB9D247-029A-408A-8080-30DDD532E8DC}" dt="2023-10-21T19:19:15.555" v="284" actId="478"/>
          <ac:spMkLst>
            <pc:docMk/>
            <pc:sldMk cId="2436928361" sldId="264"/>
            <ac:spMk id="5" creationId="{3576FB24-9C50-1815-774D-6D069D846176}"/>
          </ac:spMkLst>
        </pc:spChg>
        <pc:picChg chg="add mod">
          <ac:chgData name="Harrison Olvera" userId="e12df3b4f3e64b5f" providerId="LiveId" clId="{7EB9D247-029A-408A-8080-30DDD532E8DC}" dt="2023-10-21T19:19:34.336" v="290" actId="1076"/>
          <ac:picMkLst>
            <pc:docMk/>
            <pc:sldMk cId="2436928361" sldId="264"/>
            <ac:picMk id="6" creationId="{61D601F4-5B83-61AA-0EDA-CB9C58C1EEFC}"/>
          </ac:picMkLst>
        </pc:picChg>
      </pc:sldChg>
      <pc:sldChg chg="addSp delSp modSp mod">
        <pc:chgData name="Harrison Olvera" userId="e12df3b4f3e64b5f" providerId="LiveId" clId="{7EB9D247-029A-408A-8080-30DDD532E8DC}" dt="2023-10-21T19:20:04.920" v="297"/>
        <pc:sldMkLst>
          <pc:docMk/>
          <pc:sldMk cId="3080688576" sldId="265"/>
        </pc:sldMkLst>
        <pc:spChg chg="mod">
          <ac:chgData name="Harrison Olvera" userId="e12df3b4f3e64b5f" providerId="LiveId" clId="{7EB9D247-029A-408A-8080-30DDD532E8DC}" dt="2023-10-21T19:19:57.657" v="295" actId="20577"/>
          <ac:spMkLst>
            <pc:docMk/>
            <pc:sldMk cId="3080688576" sldId="265"/>
            <ac:spMk id="2" creationId="{B8F167A9-C476-627F-2C18-C8D6F25F1035}"/>
          </ac:spMkLst>
        </pc:spChg>
        <pc:picChg chg="del">
          <ac:chgData name="Harrison Olvera" userId="e12df3b4f3e64b5f" providerId="LiveId" clId="{7EB9D247-029A-408A-8080-30DDD532E8DC}" dt="2023-10-21T19:20:04.200" v="296" actId="478"/>
          <ac:picMkLst>
            <pc:docMk/>
            <pc:sldMk cId="3080688576" sldId="265"/>
            <ac:picMk id="3" creationId="{C0AEAB86-5AE1-737C-8768-DEA7756FDDA3}"/>
          </ac:picMkLst>
        </pc:picChg>
        <pc:picChg chg="add mod">
          <ac:chgData name="Harrison Olvera" userId="e12df3b4f3e64b5f" providerId="LiveId" clId="{7EB9D247-029A-408A-8080-30DDD532E8DC}" dt="2023-10-21T19:20:04.920" v="297"/>
          <ac:picMkLst>
            <pc:docMk/>
            <pc:sldMk cId="3080688576" sldId="265"/>
            <ac:picMk id="4" creationId="{2AABF2EF-67C7-328C-EE6C-B0440DBC69C8}"/>
          </ac:picMkLst>
        </pc:picChg>
      </pc:sldChg>
      <pc:sldChg chg="addSp delSp modSp mod">
        <pc:chgData name="Harrison Olvera" userId="e12df3b4f3e64b5f" providerId="LiveId" clId="{7EB9D247-029A-408A-8080-30DDD532E8DC}" dt="2023-10-21T19:20:31.827" v="304" actId="1076"/>
        <pc:sldMkLst>
          <pc:docMk/>
          <pc:sldMk cId="3418577527" sldId="266"/>
        </pc:sldMkLst>
        <pc:spChg chg="mod">
          <ac:chgData name="Harrison Olvera" userId="e12df3b4f3e64b5f" providerId="LiveId" clId="{7EB9D247-029A-408A-8080-30DDD532E8DC}" dt="2023-10-21T19:20:21.414" v="300" actId="20577"/>
          <ac:spMkLst>
            <pc:docMk/>
            <pc:sldMk cId="3418577527" sldId="266"/>
            <ac:spMk id="2" creationId="{B8F167A9-C476-627F-2C18-C8D6F25F1035}"/>
          </ac:spMkLst>
        </pc:spChg>
        <pc:picChg chg="add mod">
          <ac:chgData name="Harrison Olvera" userId="e12df3b4f3e64b5f" providerId="LiveId" clId="{7EB9D247-029A-408A-8080-30DDD532E8DC}" dt="2023-10-21T19:20:31.827" v="304" actId="1076"/>
          <ac:picMkLst>
            <pc:docMk/>
            <pc:sldMk cId="3418577527" sldId="266"/>
            <ac:picMk id="3" creationId="{576EBCEC-CACB-7989-9283-70E8728396D9}"/>
          </ac:picMkLst>
        </pc:picChg>
        <pc:picChg chg="del">
          <ac:chgData name="Harrison Olvera" userId="e12df3b4f3e64b5f" providerId="LiveId" clId="{7EB9D247-029A-408A-8080-30DDD532E8DC}" dt="2023-10-21T19:20:27.263" v="301" actId="478"/>
          <ac:picMkLst>
            <pc:docMk/>
            <pc:sldMk cId="3418577527" sldId="266"/>
            <ac:picMk id="4" creationId="{310315A0-E130-4552-D460-F637C3EB29B6}"/>
          </ac:picMkLst>
        </pc:picChg>
      </pc:sldChg>
      <pc:sldChg chg="del">
        <pc:chgData name="Harrison Olvera" userId="e12df3b4f3e64b5f" providerId="LiveId" clId="{7EB9D247-029A-408A-8080-30DDD532E8DC}" dt="2023-10-21T19:20:38.354" v="305" actId="47"/>
        <pc:sldMkLst>
          <pc:docMk/>
          <pc:sldMk cId="3790342530" sldId="267"/>
        </pc:sldMkLst>
      </pc:sldChg>
      <pc:sldChg chg="modSp mod">
        <pc:chgData name="Harrison Olvera" userId="e12df3b4f3e64b5f" providerId="LiveId" clId="{7EB9D247-029A-408A-8080-30DDD532E8DC}" dt="2023-10-21T19:20:59.356" v="338" actId="20577"/>
        <pc:sldMkLst>
          <pc:docMk/>
          <pc:sldMk cId="457894093" sldId="268"/>
        </pc:sldMkLst>
        <pc:spChg chg="mod">
          <ac:chgData name="Harrison Olvera" userId="e12df3b4f3e64b5f" providerId="LiveId" clId="{7EB9D247-029A-408A-8080-30DDD532E8DC}" dt="2023-10-21T19:20:59.356" v="338" actId="20577"/>
          <ac:spMkLst>
            <pc:docMk/>
            <pc:sldMk cId="457894093" sldId="268"/>
            <ac:spMk id="2" creationId="{E10CACCA-02AE-8225-AEC8-BF7F2BCC9C4F}"/>
          </ac:spMkLst>
        </pc:spChg>
      </pc:sldChg>
      <pc:sldChg chg="addSp delSp modSp mod modClrScheme chgLayout">
        <pc:chgData name="Harrison Olvera" userId="e12df3b4f3e64b5f" providerId="LiveId" clId="{7EB9D247-029A-408A-8080-30DDD532E8DC}" dt="2023-10-21T19:21:52.994" v="347" actId="14100"/>
        <pc:sldMkLst>
          <pc:docMk/>
          <pc:sldMk cId="2073634395" sldId="269"/>
        </pc:sldMkLst>
        <pc:spChg chg="mod">
          <ac:chgData name="Harrison Olvera" userId="e12df3b4f3e64b5f" providerId="LiveId" clId="{7EB9D247-029A-408A-8080-30DDD532E8DC}" dt="2023-10-21T19:21:26.692" v="343" actId="26606"/>
          <ac:spMkLst>
            <pc:docMk/>
            <pc:sldMk cId="2073634395" sldId="269"/>
            <ac:spMk id="2" creationId="{D76F68CE-E7A6-FBBD-1B60-C0F85CB82AB9}"/>
          </ac:spMkLst>
        </pc:spChg>
        <pc:spChg chg="del">
          <ac:chgData name="Harrison Olvera" userId="e12df3b4f3e64b5f" providerId="LiveId" clId="{7EB9D247-029A-408A-8080-30DDD532E8DC}" dt="2023-10-21T19:21:12.788" v="340" actId="478"/>
          <ac:spMkLst>
            <pc:docMk/>
            <pc:sldMk cId="2073634395" sldId="269"/>
            <ac:spMk id="3" creationId="{1448B05C-DBE1-31D4-6320-82A5F2D3556A}"/>
          </ac:spMkLst>
        </pc:spChg>
        <pc:spChg chg="add del mod">
          <ac:chgData name="Harrison Olvera" userId="e12df3b4f3e64b5f" providerId="LiveId" clId="{7EB9D247-029A-408A-8080-30DDD532E8DC}" dt="2023-10-21T19:21:26.692" v="343" actId="26606"/>
          <ac:spMkLst>
            <pc:docMk/>
            <pc:sldMk cId="2073634395" sldId="269"/>
            <ac:spMk id="6" creationId="{E1A4F238-AE39-6758-0047-F93256A652F3}"/>
          </ac:spMkLst>
        </pc:spChg>
        <pc:spChg chg="add del mod">
          <ac:chgData name="Harrison Olvera" userId="e12df3b4f3e64b5f" providerId="LiveId" clId="{7EB9D247-029A-408A-8080-30DDD532E8DC}" dt="2023-10-21T19:21:32.807" v="344"/>
          <ac:spMkLst>
            <pc:docMk/>
            <pc:sldMk cId="2073634395" sldId="269"/>
            <ac:spMk id="12" creationId="{F2E71DC9-99E5-4C69-C947-30248C1F5753}"/>
          </ac:spMkLst>
        </pc:spChg>
        <pc:picChg chg="del">
          <ac:chgData name="Harrison Olvera" userId="e12df3b4f3e64b5f" providerId="LiveId" clId="{7EB9D247-029A-408A-8080-30DDD532E8DC}" dt="2023-10-21T19:21:21.020" v="341" actId="478"/>
          <ac:picMkLst>
            <pc:docMk/>
            <pc:sldMk cId="2073634395" sldId="269"/>
            <ac:picMk id="4" creationId="{3574E795-238E-F0E1-7235-DE9C1BF7530E}"/>
          </ac:picMkLst>
        </pc:picChg>
        <pc:picChg chg="add mod">
          <ac:chgData name="Harrison Olvera" userId="e12df3b4f3e64b5f" providerId="LiveId" clId="{7EB9D247-029A-408A-8080-30DDD532E8DC}" dt="2023-10-21T19:21:26.692" v="343" actId="26606"/>
          <ac:picMkLst>
            <pc:docMk/>
            <pc:sldMk cId="2073634395" sldId="269"/>
            <ac:picMk id="7" creationId="{A3F7814D-173E-E69B-5140-30D0A0F33D6E}"/>
          </ac:picMkLst>
        </pc:picChg>
        <pc:picChg chg="add mod">
          <ac:chgData name="Harrison Olvera" userId="e12df3b4f3e64b5f" providerId="LiveId" clId="{7EB9D247-029A-408A-8080-30DDD532E8DC}" dt="2023-10-21T19:21:52.994" v="347" actId="14100"/>
          <ac:picMkLst>
            <pc:docMk/>
            <pc:sldMk cId="2073634395" sldId="269"/>
            <ac:picMk id="8" creationId="{1A476D6E-0F16-1A9D-503D-79FBA90653F3}"/>
          </ac:picMkLst>
        </pc:picChg>
      </pc:sldChg>
      <pc:sldChg chg="addSp delSp modSp mod">
        <pc:chgData name="Harrison Olvera" userId="e12df3b4f3e64b5f" providerId="LiveId" clId="{7EB9D247-029A-408A-8080-30DDD532E8DC}" dt="2023-10-21T19:22:35.254" v="355" actId="1076"/>
        <pc:sldMkLst>
          <pc:docMk/>
          <pc:sldMk cId="1583784433" sldId="270"/>
        </pc:sldMkLst>
        <pc:spChg chg="mod">
          <ac:chgData name="Harrison Olvera" userId="e12df3b4f3e64b5f" providerId="LiveId" clId="{7EB9D247-029A-408A-8080-30DDD532E8DC}" dt="2023-10-21T19:22:16.592" v="350" actId="20577"/>
          <ac:spMkLst>
            <pc:docMk/>
            <pc:sldMk cId="1583784433" sldId="270"/>
            <ac:spMk id="2" creationId="{B8F167A9-C476-627F-2C18-C8D6F25F1035}"/>
          </ac:spMkLst>
        </pc:spChg>
        <pc:picChg chg="del">
          <ac:chgData name="Harrison Olvera" userId="e12df3b4f3e64b5f" providerId="LiveId" clId="{7EB9D247-029A-408A-8080-30DDD532E8DC}" dt="2023-10-21T19:22:24.477" v="351" actId="478"/>
          <ac:picMkLst>
            <pc:docMk/>
            <pc:sldMk cId="1583784433" sldId="270"/>
            <ac:picMk id="3" creationId="{65F86699-4C8A-EA15-6AD3-7D0FD7D0A6BF}"/>
          </ac:picMkLst>
        </pc:picChg>
        <pc:picChg chg="add mod">
          <ac:chgData name="Harrison Olvera" userId="e12df3b4f3e64b5f" providerId="LiveId" clId="{7EB9D247-029A-408A-8080-30DDD532E8DC}" dt="2023-10-21T19:22:28.663" v="353" actId="1076"/>
          <ac:picMkLst>
            <pc:docMk/>
            <pc:sldMk cId="1583784433" sldId="270"/>
            <ac:picMk id="4" creationId="{77E98C8E-FB7F-DC83-1BD4-7D8B745B63D0}"/>
          </ac:picMkLst>
        </pc:picChg>
        <pc:picChg chg="add mod">
          <ac:chgData name="Harrison Olvera" userId="e12df3b4f3e64b5f" providerId="LiveId" clId="{7EB9D247-029A-408A-8080-30DDD532E8DC}" dt="2023-10-21T19:22:35.254" v="355" actId="1076"/>
          <ac:picMkLst>
            <pc:docMk/>
            <pc:sldMk cId="1583784433" sldId="270"/>
            <ac:picMk id="5" creationId="{3B92497F-4E03-FC43-B808-B09557E883E1}"/>
          </ac:picMkLst>
        </pc:picChg>
      </pc:sldChg>
      <pc:sldChg chg="addSp delSp modSp mod">
        <pc:chgData name="Harrison Olvera" userId="e12df3b4f3e64b5f" providerId="LiveId" clId="{7EB9D247-029A-408A-8080-30DDD532E8DC}" dt="2023-10-21T19:23:10.987" v="367" actId="1076"/>
        <pc:sldMkLst>
          <pc:docMk/>
          <pc:sldMk cId="1311044814" sldId="271"/>
        </pc:sldMkLst>
        <pc:spChg chg="mod">
          <ac:chgData name="Harrison Olvera" userId="e12df3b4f3e64b5f" providerId="LiveId" clId="{7EB9D247-029A-408A-8080-30DDD532E8DC}" dt="2023-10-21T19:22:48.071" v="358" actId="20577"/>
          <ac:spMkLst>
            <pc:docMk/>
            <pc:sldMk cId="1311044814" sldId="271"/>
            <ac:spMk id="2" creationId="{B8F167A9-C476-627F-2C18-C8D6F25F1035}"/>
          </ac:spMkLst>
        </pc:spChg>
        <pc:picChg chg="add mod">
          <ac:chgData name="Harrison Olvera" userId="e12df3b4f3e64b5f" providerId="LiveId" clId="{7EB9D247-029A-408A-8080-30DDD532E8DC}" dt="2023-10-21T19:23:10.987" v="367" actId="1076"/>
          <ac:picMkLst>
            <pc:docMk/>
            <pc:sldMk cId="1311044814" sldId="271"/>
            <ac:picMk id="3" creationId="{2E35C8BC-3F36-F5A9-40B3-54FB74FA032B}"/>
          </ac:picMkLst>
        </pc:picChg>
        <pc:picChg chg="del">
          <ac:chgData name="Harrison Olvera" userId="e12df3b4f3e64b5f" providerId="LiveId" clId="{7EB9D247-029A-408A-8080-30DDD532E8DC}" dt="2023-10-21T19:22:49.953" v="359" actId="478"/>
          <ac:picMkLst>
            <pc:docMk/>
            <pc:sldMk cId="1311044814" sldId="271"/>
            <ac:picMk id="4" creationId="{0E02D16A-AF38-9EAC-9E8B-BDD5C37C63AA}"/>
          </ac:picMkLst>
        </pc:picChg>
        <pc:picChg chg="add mod">
          <ac:chgData name="Harrison Olvera" userId="e12df3b4f3e64b5f" providerId="LiveId" clId="{7EB9D247-029A-408A-8080-30DDD532E8DC}" dt="2023-10-21T19:23:06.118" v="365" actId="1076"/>
          <ac:picMkLst>
            <pc:docMk/>
            <pc:sldMk cId="1311044814" sldId="271"/>
            <ac:picMk id="5" creationId="{64C57669-86E6-1B7C-44AB-D8398046AB14}"/>
          </ac:picMkLst>
        </pc:picChg>
      </pc:sldChg>
      <pc:sldChg chg="del">
        <pc:chgData name="Harrison Olvera" userId="e12df3b4f3e64b5f" providerId="LiveId" clId="{7EB9D247-029A-408A-8080-30DDD532E8DC}" dt="2023-10-21T19:23:20.864" v="368" actId="47"/>
        <pc:sldMkLst>
          <pc:docMk/>
          <pc:sldMk cId="1195020916" sldId="272"/>
        </pc:sldMkLst>
      </pc:sldChg>
      <pc:sldChg chg="modSp mod">
        <pc:chgData name="Harrison Olvera" userId="e12df3b4f3e64b5f" providerId="LiveId" clId="{7EB9D247-029A-408A-8080-30DDD532E8DC}" dt="2023-10-21T19:23:38.971" v="375" actId="27636"/>
        <pc:sldMkLst>
          <pc:docMk/>
          <pc:sldMk cId="1894804682" sldId="273"/>
        </pc:sldMkLst>
        <pc:spChg chg="mod">
          <ac:chgData name="Harrison Olvera" userId="e12df3b4f3e64b5f" providerId="LiveId" clId="{7EB9D247-029A-408A-8080-30DDD532E8DC}" dt="2023-10-21T19:23:38.971" v="375" actId="27636"/>
          <ac:spMkLst>
            <pc:docMk/>
            <pc:sldMk cId="1894804682" sldId="273"/>
            <ac:spMk id="2" creationId="{E10CACCA-02AE-8225-AEC8-BF7F2BCC9C4F}"/>
          </ac:spMkLst>
        </pc:spChg>
      </pc:sldChg>
      <pc:sldChg chg="addSp delSp modSp mod">
        <pc:chgData name="Harrison Olvera" userId="e12df3b4f3e64b5f" providerId="LiveId" clId="{7EB9D247-029A-408A-8080-30DDD532E8DC}" dt="2023-10-21T19:24:04.938" v="382" actId="1076"/>
        <pc:sldMkLst>
          <pc:docMk/>
          <pc:sldMk cId="1717867458" sldId="274"/>
        </pc:sldMkLst>
        <pc:spChg chg="mod">
          <ac:chgData name="Harrison Olvera" userId="e12df3b4f3e64b5f" providerId="LiveId" clId="{7EB9D247-029A-408A-8080-30DDD532E8DC}" dt="2023-10-21T19:23:47.546" v="376"/>
          <ac:spMkLst>
            <pc:docMk/>
            <pc:sldMk cId="1717867458" sldId="274"/>
            <ac:spMk id="2" creationId="{D76F68CE-E7A6-FBBD-1B60-C0F85CB82AB9}"/>
          </ac:spMkLst>
        </pc:spChg>
        <pc:spChg chg="del">
          <ac:chgData name="Harrison Olvera" userId="e12df3b4f3e64b5f" providerId="LiveId" clId="{7EB9D247-029A-408A-8080-30DDD532E8DC}" dt="2023-10-21T19:23:55.635" v="378" actId="478"/>
          <ac:spMkLst>
            <pc:docMk/>
            <pc:sldMk cId="1717867458" sldId="274"/>
            <ac:spMk id="3" creationId="{1448B05C-DBE1-31D4-6320-82A5F2D3556A}"/>
          </ac:spMkLst>
        </pc:spChg>
        <pc:spChg chg="add mod">
          <ac:chgData name="Harrison Olvera" userId="e12df3b4f3e64b5f" providerId="LiveId" clId="{7EB9D247-029A-408A-8080-30DDD532E8DC}" dt="2023-10-21T19:23:55.635" v="378" actId="478"/>
          <ac:spMkLst>
            <pc:docMk/>
            <pc:sldMk cId="1717867458" sldId="274"/>
            <ac:spMk id="6" creationId="{877C09EA-FCD3-9DA7-ECAB-35A48D3A8BCE}"/>
          </ac:spMkLst>
        </pc:spChg>
        <pc:picChg chg="del">
          <ac:chgData name="Harrison Olvera" userId="e12df3b4f3e64b5f" providerId="LiveId" clId="{7EB9D247-029A-408A-8080-30DDD532E8DC}" dt="2023-10-21T19:23:53.108" v="377" actId="478"/>
          <ac:picMkLst>
            <pc:docMk/>
            <pc:sldMk cId="1717867458" sldId="274"/>
            <ac:picMk id="4" creationId="{E05DE303-23C6-CE6F-5953-C47C41B4BF6E}"/>
          </ac:picMkLst>
        </pc:picChg>
        <pc:picChg chg="add mod">
          <ac:chgData name="Harrison Olvera" userId="e12df3b4f3e64b5f" providerId="LiveId" clId="{7EB9D247-029A-408A-8080-30DDD532E8DC}" dt="2023-10-21T19:24:04.938" v="382" actId="1076"/>
          <ac:picMkLst>
            <pc:docMk/>
            <pc:sldMk cId="1717867458" sldId="274"/>
            <ac:picMk id="7" creationId="{7B7B3044-F85D-1970-4819-588B8C5379BC}"/>
          </ac:picMkLst>
        </pc:picChg>
      </pc:sldChg>
      <pc:sldChg chg="addSp delSp modSp mod">
        <pc:chgData name="Harrison Olvera" userId="e12df3b4f3e64b5f" providerId="LiveId" clId="{7EB9D247-029A-408A-8080-30DDD532E8DC}" dt="2023-10-21T19:24:38.105" v="390" actId="1076"/>
        <pc:sldMkLst>
          <pc:docMk/>
          <pc:sldMk cId="1235017052" sldId="275"/>
        </pc:sldMkLst>
        <pc:spChg chg="mod">
          <ac:chgData name="Harrison Olvera" userId="e12df3b4f3e64b5f" providerId="LiveId" clId="{7EB9D247-029A-408A-8080-30DDD532E8DC}" dt="2023-10-21T19:24:16.632" v="383"/>
          <ac:spMkLst>
            <pc:docMk/>
            <pc:sldMk cId="1235017052" sldId="275"/>
            <ac:spMk id="2" creationId="{D76F68CE-E7A6-FBBD-1B60-C0F85CB82AB9}"/>
          </ac:spMkLst>
        </pc:spChg>
        <pc:spChg chg="del">
          <ac:chgData name="Harrison Olvera" userId="e12df3b4f3e64b5f" providerId="LiveId" clId="{7EB9D247-029A-408A-8080-30DDD532E8DC}" dt="2023-10-21T19:24:19.810" v="384" actId="478"/>
          <ac:spMkLst>
            <pc:docMk/>
            <pc:sldMk cId="1235017052" sldId="275"/>
            <ac:spMk id="3" creationId="{1448B05C-DBE1-31D4-6320-82A5F2D3556A}"/>
          </ac:spMkLst>
        </pc:spChg>
        <pc:spChg chg="add mod">
          <ac:chgData name="Harrison Olvera" userId="e12df3b4f3e64b5f" providerId="LiveId" clId="{7EB9D247-029A-408A-8080-30DDD532E8DC}" dt="2023-10-21T19:24:19.810" v="384" actId="478"/>
          <ac:spMkLst>
            <pc:docMk/>
            <pc:sldMk cId="1235017052" sldId="275"/>
            <ac:spMk id="5" creationId="{5F37B5A7-3776-B96C-FA4C-BCAD9CEBACDA}"/>
          </ac:spMkLst>
        </pc:spChg>
        <pc:picChg chg="add mod">
          <ac:chgData name="Harrison Olvera" userId="e12df3b4f3e64b5f" providerId="LiveId" clId="{7EB9D247-029A-408A-8080-30DDD532E8DC}" dt="2023-10-21T19:24:38.105" v="390" actId="1076"/>
          <ac:picMkLst>
            <pc:docMk/>
            <pc:sldMk cId="1235017052" sldId="275"/>
            <ac:picMk id="6" creationId="{0015B515-3415-BDB1-D781-47AD72D2E789}"/>
          </ac:picMkLst>
        </pc:picChg>
      </pc:sldChg>
      <pc:sldChg chg="addSp delSp modSp mod">
        <pc:chgData name="Harrison Olvera" userId="e12df3b4f3e64b5f" providerId="LiveId" clId="{7EB9D247-029A-408A-8080-30DDD532E8DC}" dt="2023-10-21T19:24:59.478" v="396" actId="1076"/>
        <pc:sldMkLst>
          <pc:docMk/>
          <pc:sldMk cId="278935003" sldId="276"/>
        </pc:sldMkLst>
        <pc:spChg chg="mod">
          <ac:chgData name="Harrison Olvera" userId="e12df3b4f3e64b5f" providerId="LiveId" clId="{7EB9D247-029A-408A-8080-30DDD532E8DC}" dt="2023-10-21T19:24:50.145" v="393" actId="20577"/>
          <ac:spMkLst>
            <pc:docMk/>
            <pc:sldMk cId="278935003" sldId="276"/>
            <ac:spMk id="2" creationId="{B8F167A9-C476-627F-2C18-C8D6F25F1035}"/>
          </ac:spMkLst>
        </pc:spChg>
        <pc:picChg chg="del">
          <ac:chgData name="Harrison Olvera" userId="e12df3b4f3e64b5f" providerId="LiveId" clId="{7EB9D247-029A-408A-8080-30DDD532E8DC}" dt="2023-10-21T19:24:54.165" v="394" actId="478"/>
          <ac:picMkLst>
            <pc:docMk/>
            <pc:sldMk cId="278935003" sldId="276"/>
            <ac:picMk id="3" creationId="{8474A98E-864F-23B4-49B2-604433EC14F2}"/>
          </ac:picMkLst>
        </pc:picChg>
        <pc:picChg chg="add mod">
          <ac:chgData name="Harrison Olvera" userId="e12df3b4f3e64b5f" providerId="LiveId" clId="{7EB9D247-029A-408A-8080-30DDD532E8DC}" dt="2023-10-21T19:24:59.478" v="396" actId="1076"/>
          <ac:picMkLst>
            <pc:docMk/>
            <pc:sldMk cId="278935003" sldId="276"/>
            <ac:picMk id="4" creationId="{792C1B0F-C4CE-44E3-F72F-9BE0B904733A}"/>
          </ac:picMkLst>
        </pc:picChg>
      </pc:sldChg>
      <pc:sldChg chg="modSp mod">
        <pc:chgData name="Harrison Olvera" userId="e12df3b4f3e64b5f" providerId="LiveId" clId="{7EB9D247-029A-408A-8080-30DDD532E8DC}" dt="2023-10-21T19:25:27.626" v="403" actId="27636"/>
        <pc:sldMkLst>
          <pc:docMk/>
          <pc:sldMk cId="2473683602" sldId="277"/>
        </pc:sldMkLst>
        <pc:spChg chg="mod">
          <ac:chgData name="Harrison Olvera" userId="e12df3b4f3e64b5f" providerId="LiveId" clId="{7EB9D247-029A-408A-8080-30DDD532E8DC}" dt="2023-10-21T19:25:27.626" v="403" actId="27636"/>
          <ac:spMkLst>
            <pc:docMk/>
            <pc:sldMk cId="2473683602" sldId="277"/>
            <ac:spMk id="2" creationId="{E10CACCA-02AE-8225-AEC8-BF7F2BCC9C4F}"/>
          </ac:spMkLst>
        </pc:spChg>
      </pc:sldChg>
      <pc:sldChg chg="addSp delSp modSp mod">
        <pc:chgData name="Harrison Olvera" userId="e12df3b4f3e64b5f" providerId="LiveId" clId="{7EB9D247-029A-408A-8080-30DDD532E8DC}" dt="2023-10-21T19:26:05.866" v="412" actId="1076"/>
        <pc:sldMkLst>
          <pc:docMk/>
          <pc:sldMk cId="1652044696" sldId="278"/>
        </pc:sldMkLst>
        <pc:spChg chg="mod">
          <ac:chgData name="Harrison Olvera" userId="e12df3b4f3e64b5f" providerId="LiveId" clId="{7EB9D247-029A-408A-8080-30DDD532E8DC}" dt="2023-10-21T19:25:39.501" v="404"/>
          <ac:spMkLst>
            <pc:docMk/>
            <pc:sldMk cId="1652044696" sldId="278"/>
            <ac:spMk id="2" creationId="{D76F68CE-E7A6-FBBD-1B60-C0F85CB82AB9}"/>
          </ac:spMkLst>
        </pc:spChg>
        <pc:spChg chg="del">
          <ac:chgData name="Harrison Olvera" userId="e12df3b4f3e64b5f" providerId="LiveId" clId="{7EB9D247-029A-408A-8080-30DDD532E8DC}" dt="2023-10-21T19:25:44.978" v="405" actId="478"/>
          <ac:spMkLst>
            <pc:docMk/>
            <pc:sldMk cId="1652044696" sldId="278"/>
            <ac:spMk id="3" creationId="{1448B05C-DBE1-31D4-6320-82A5F2D3556A}"/>
          </ac:spMkLst>
        </pc:spChg>
        <pc:spChg chg="add mod">
          <ac:chgData name="Harrison Olvera" userId="e12df3b4f3e64b5f" providerId="LiveId" clId="{7EB9D247-029A-408A-8080-30DDD532E8DC}" dt="2023-10-21T19:25:44.978" v="405" actId="478"/>
          <ac:spMkLst>
            <pc:docMk/>
            <pc:sldMk cId="1652044696" sldId="278"/>
            <ac:spMk id="5" creationId="{C85C434D-E706-6364-F659-84599C3C180A}"/>
          </ac:spMkLst>
        </pc:spChg>
        <pc:spChg chg="add del">
          <ac:chgData name="Harrison Olvera" userId="e12df3b4f3e64b5f" providerId="LiveId" clId="{7EB9D247-029A-408A-8080-30DDD532E8DC}" dt="2023-10-21T19:25:47.762" v="407" actId="22"/>
          <ac:spMkLst>
            <pc:docMk/>
            <pc:sldMk cId="1652044696" sldId="278"/>
            <ac:spMk id="7" creationId="{412B7F61-B030-5F20-7D71-B60FCBAD8C54}"/>
          </ac:spMkLst>
        </pc:spChg>
        <pc:picChg chg="add mod">
          <ac:chgData name="Harrison Olvera" userId="e12df3b4f3e64b5f" providerId="LiveId" clId="{7EB9D247-029A-408A-8080-30DDD532E8DC}" dt="2023-10-21T19:25:59.486" v="410" actId="1076"/>
          <ac:picMkLst>
            <pc:docMk/>
            <pc:sldMk cId="1652044696" sldId="278"/>
            <ac:picMk id="8" creationId="{E03511F1-B76E-483A-0699-FACF40A6BE64}"/>
          </ac:picMkLst>
        </pc:picChg>
        <pc:picChg chg="add mod">
          <ac:chgData name="Harrison Olvera" userId="e12df3b4f3e64b5f" providerId="LiveId" clId="{7EB9D247-029A-408A-8080-30DDD532E8DC}" dt="2023-10-21T19:26:05.866" v="412" actId="1076"/>
          <ac:picMkLst>
            <pc:docMk/>
            <pc:sldMk cId="1652044696" sldId="278"/>
            <ac:picMk id="9" creationId="{ED3803B7-6202-279F-1AED-CE1832ADD82C}"/>
          </ac:picMkLst>
        </pc:picChg>
      </pc:sldChg>
      <pc:sldChg chg="addSp delSp modSp mod">
        <pc:chgData name="Harrison Olvera" userId="e12df3b4f3e64b5f" providerId="LiveId" clId="{7EB9D247-029A-408A-8080-30DDD532E8DC}" dt="2023-10-21T19:26:34.008" v="417" actId="1076"/>
        <pc:sldMkLst>
          <pc:docMk/>
          <pc:sldMk cId="2614022656" sldId="279"/>
        </pc:sldMkLst>
        <pc:spChg chg="mod">
          <ac:chgData name="Harrison Olvera" userId="e12df3b4f3e64b5f" providerId="LiveId" clId="{7EB9D247-029A-408A-8080-30DDD532E8DC}" dt="2023-10-21T19:26:21.355" v="413"/>
          <ac:spMkLst>
            <pc:docMk/>
            <pc:sldMk cId="2614022656" sldId="279"/>
            <ac:spMk id="2" creationId="{D76F68CE-E7A6-FBBD-1B60-C0F85CB82AB9}"/>
          </ac:spMkLst>
        </pc:spChg>
        <pc:spChg chg="del">
          <ac:chgData name="Harrison Olvera" userId="e12df3b4f3e64b5f" providerId="LiveId" clId="{7EB9D247-029A-408A-8080-30DDD532E8DC}" dt="2023-10-21T19:26:24.147" v="414" actId="478"/>
          <ac:spMkLst>
            <pc:docMk/>
            <pc:sldMk cId="2614022656" sldId="279"/>
            <ac:spMk id="3" creationId="{1448B05C-DBE1-31D4-6320-82A5F2D3556A}"/>
          </ac:spMkLst>
        </pc:spChg>
        <pc:spChg chg="add mod">
          <ac:chgData name="Harrison Olvera" userId="e12df3b4f3e64b5f" providerId="LiveId" clId="{7EB9D247-029A-408A-8080-30DDD532E8DC}" dt="2023-10-21T19:26:24.147" v="414" actId="478"/>
          <ac:spMkLst>
            <pc:docMk/>
            <pc:sldMk cId="2614022656" sldId="279"/>
            <ac:spMk id="5" creationId="{52A22CB2-76A4-E3C4-F0A3-515AB6CEB818}"/>
          </ac:spMkLst>
        </pc:spChg>
        <pc:picChg chg="add mod">
          <ac:chgData name="Harrison Olvera" userId="e12df3b4f3e64b5f" providerId="LiveId" clId="{7EB9D247-029A-408A-8080-30DDD532E8DC}" dt="2023-10-21T19:26:34.008" v="417" actId="1076"/>
          <ac:picMkLst>
            <pc:docMk/>
            <pc:sldMk cId="2614022656" sldId="279"/>
            <ac:picMk id="6" creationId="{02150590-D1BC-8E17-ECF8-667D3F10B44D}"/>
          </ac:picMkLst>
        </pc:picChg>
      </pc:sldChg>
      <pc:sldChg chg="addSp delSp modSp mod">
        <pc:chgData name="Harrison Olvera" userId="e12df3b4f3e64b5f" providerId="LiveId" clId="{7EB9D247-029A-408A-8080-30DDD532E8DC}" dt="2023-10-21T19:27:31.011" v="436" actId="1076"/>
        <pc:sldMkLst>
          <pc:docMk/>
          <pc:sldMk cId="1043166225" sldId="280"/>
        </pc:sldMkLst>
        <pc:spChg chg="mod">
          <ac:chgData name="Harrison Olvera" userId="e12df3b4f3e64b5f" providerId="LiveId" clId="{7EB9D247-029A-408A-8080-30DDD532E8DC}" dt="2023-10-21T19:26:57.475" v="419" actId="20577"/>
          <ac:spMkLst>
            <pc:docMk/>
            <pc:sldMk cId="1043166225" sldId="280"/>
            <ac:spMk id="2" creationId="{B8F167A9-C476-627F-2C18-C8D6F25F1035}"/>
          </ac:spMkLst>
        </pc:spChg>
        <pc:spChg chg="add del mod">
          <ac:chgData name="Harrison Olvera" userId="e12df3b4f3e64b5f" providerId="LiveId" clId="{7EB9D247-029A-408A-8080-30DDD532E8DC}" dt="2023-10-21T19:27:17.351" v="430"/>
          <ac:spMkLst>
            <pc:docMk/>
            <pc:sldMk cId="1043166225" sldId="280"/>
            <ac:spMk id="3" creationId="{74EF3AFF-A53D-1B32-6E2A-597A72232A11}"/>
          </ac:spMkLst>
        </pc:spChg>
        <pc:spChg chg="add mod">
          <ac:chgData name="Harrison Olvera" userId="e12df3b4f3e64b5f" providerId="LiveId" clId="{7EB9D247-029A-408A-8080-30DDD532E8DC}" dt="2023-10-21T19:27:17.369" v="431"/>
          <ac:spMkLst>
            <pc:docMk/>
            <pc:sldMk cId="1043166225" sldId="280"/>
            <ac:spMk id="5" creationId="{701F39E6-2194-28C6-B3E5-E475AED6F3AF}"/>
          </ac:spMkLst>
        </pc:spChg>
        <pc:picChg chg="del">
          <ac:chgData name="Harrison Olvera" userId="e12df3b4f3e64b5f" providerId="LiveId" clId="{7EB9D247-029A-408A-8080-30DDD532E8DC}" dt="2023-10-21T19:27:01.334" v="420" actId="478"/>
          <ac:picMkLst>
            <pc:docMk/>
            <pc:sldMk cId="1043166225" sldId="280"/>
            <ac:picMk id="4" creationId="{A6EB4D7D-F17F-07DA-0EAE-9E94060173E5}"/>
          </ac:picMkLst>
        </pc:picChg>
        <pc:picChg chg="add mod">
          <ac:chgData name="Harrison Olvera" userId="e12df3b4f3e64b5f" providerId="LiveId" clId="{7EB9D247-029A-408A-8080-30DDD532E8DC}" dt="2023-10-21T19:27:31.011" v="436" actId="1076"/>
          <ac:picMkLst>
            <pc:docMk/>
            <pc:sldMk cId="1043166225" sldId="280"/>
            <ac:picMk id="6" creationId="{52C896F9-92EA-6DF7-A291-30C29DF052C4}"/>
          </ac:picMkLst>
        </pc:picChg>
      </pc:sldChg>
      <pc:sldChg chg="modSp mod">
        <pc:chgData name="Harrison Olvera" userId="e12df3b4f3e64b5f" providerId="LiveId" clId="{7EB9D247-029A-408A-8080-30DDD532E8DC}" dt="2023-10-21T19:39:21.382" v="1020" actId="20577"/>
        <pc:sldMkLst>
          <pc:docMk/>
          <pc:sldMk cId="1046598611" sldId="281"/>
        </pc:sldMkLst>
        <pc:spChg chg="mod">
          <ac:chgData name="Harrison Olvera" userId="e12df3b4f3e64b5f" providerId="LiveId" clId="{7EB9D247-029A-408A-8080-30DDD532E8DC}" dt="2023-10-21T19:39:21.382" v="1020" actId="20577"/>
          <ac:spMkLst>
            <pc:docMk/>
            <pc:sldMk cId="1046598611" sldId="281"/>
            <ac:spMk id="3" creationId="{1448B05C-DBE1-31D4-6320-82A5F2D3556A}"/>
          </ac:spMkLst>
        </pc:spChg>
      </pc:sldChg>
      <pc:sldChg chg="modSp mod">
        <pc:chgData name="Harrison Olvera" userId="e12df3b4f3e64b5f" providerId="LiveId" clId="{7EB9D247-029A-408A-8080-30DDD532E8DC}" dt="2023-10-21T19:50:21.376" v="1142" actId="20577"/>
        <pc:sldMkLst>
          <pc:docMk/>
          <pc:sldMk cId="4278687190" sldId="282"/>
        </pc:sldMkLst>
        <pc:spChg chg="mod">
          <ac:chgData name="Harrison Olvera" userId="e12df3b4f3e64b5f" providerId="LiveId" clId="{7EB9D247-029A-408A-8080-30DDD532E8DC}" dt="2023-10-21T19:50:21.376" v="1142" actId="20577"/>
          <ac:spMkLst>
            <pc:docMk/>
            <pc:sldMk cId="4278687190" sldId="282"/>
            <ac:spMk id="3" creationId="{09B806BF-5AFB-8072-6036-5FF2F04D51B8}"/>
          </ac:spMkLst>
        </pc:spChg>
      </pc:sldChg>
      <pc:sldChg chg="modSp mod">
        <pc:chgData name="Harrison Olvera" userId="e12df3b4f3e64b5f" providerId="LiveId" clId="{7EB9D247-029A-408A-8080-30DDD532E8DC}" dt="2023-10-21T19:55:23.100" v="1457" actId="20577"/>
        <pc:sldMkLst>
          <pc:docMk/>
          <pc:sldMk cId="4008658850" sldId="283"/>
        </pc:sldMkLst>
        <pc:spChg chg="mod">
          <ac:chgData name="Harrison Olvera" userId="e12df3b4f3e64b5f" providerId="LiveId" clId="{7EB9D247-029A-408A-8080-30DDD532E8DC}" dt="2023-10-21T19:55:23.100" v="1457" actId="20577"/>
          <ac:spMkLst>
            <pc:docMk/>
            <pc:sldMk cId="4008658850" sldId="283"/>
            <ac:spMk id="3" creationId="{A8D35A28-3937-E33A-B93B-9ABE44114470}"/>
          </ac:spMkLst>
        </pc:spChg>
      </pc:sldChg>
      <pc:sldChg chg="modSp mod">
        <pc:chgData name="Harrison Olvera" userId="e12df3b4f3e64b5f" providerId="LiveId" clId="{7EB9D247-029A-408A-8080-30DDD532E8DC}" dt="2023-10-21T19:50:59.207" v="1156" actId="20577"/>
        <pc:sldMkLst>
          <pc:docMk/>
          <pc:sldMk cId="180207661" sldId="284"/>
        </pc:sldMkLst>
        <pc:spChg chg="mod">
          <ac:chgData name="Harrison Olvera" userId="e12df3b4f3e64b5f" providerId="LiveId" clId="{7EB9D247-029A-408A-8080-30DDD532E8DC}" dt="2023-10-21T19:50:59.207" v="1156" actId="20577"/>
          <ac:spMkLst>
            <pc:docMk/>
            <pc:sldMk cId="180207661" sldId="284"/>
            <ac:spMk id="3" creationId="{FAE2DA66-2B52-DC3B-5177-E141C207B4C9}"/>
          </ac:spMkLst>
        </pc:spChg>
      </pc:sldChg>
      <pc:sldChg chg="modSp new mod">
        <pc:chgData name="Harrison Olvera" userId="e12df3b4f3e64b5f" providerId="LiveId" clId="{7EB9D247-029A-408A-8080-30DDD532E8DC}" dt="2023-10-21T19:28:15.911" v="451" actId="20577"/>
        <pc:sldMkLst>
          <pc:docMk/>
          <pc:sldMk cId="3182960044" sldId="285"/>
        </pc:sldMkLst>
        <pc:spChg chg="mod">
          <ac:chgData name="Harrison Olvera" userId="e12df3b4f3e64b5f" providerId="LiveId" clId="{7EB9D247-029A-408A-8080-30DDD532E8DC}" dt="2023-10-21T19:27:57.011" v="439" actId="20577"/>
          <ac:spMkLst>
            <pc:docMk/>
            <pc:sldMk cId="3182960044" sldId="285"/>
            <ac:spMk id="2" creationId="{C9B7C54B-1140-6B60-0475-398D8216CDFB}"/>
          </ac:spMkLst>
        </pc:spChg>
        <pc:spChg chg="mod">
          <ac:chgData name="Harrison Olvera" userId="e12df3b4f3e64b5f" providerId="LiveId" clId="{7EB9D247-029A-408A-8080-30DDD532E8DC}" dt="2023-10-21T19:28:15.911" v="451" actId="20577"/>
          <ac:spMkLst>
            <pc:docMk/>
            <pc:sldMk cId="3182960044" sldId="285"/>
            <ac:spMk id="3" creationId="{462D7D49-E888-D1BD-17F6-216FA2865DE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10/21/2023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10/21/2023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10/21/2023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10/21/2023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10/21/2023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10/21/2023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10/21/2023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CEIS110 Course project</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fontScale="70000" lnSpcReduction="20000"/>
          </a:bodyPr>
          <a:lstStyle/>
          <a:p>
            <a:r>
              <a:rPr lang="en-US" dirty="0">
                <a:solidFill>
                  <a:srgbClr val="7CEBFF"/>
                </a:solidFill>
              </a:rPr>
              <a:t>By Harrison Olvera</a:t>
            </a:r>
          </a:p>
          <a:p>
            <a:r>
              <a:rPr lang="en-US" dirty="0">
                <a:solidFill>
                  <a:srgbClr val="7CEBFF"/>
                </a:solidFill>
              </a:rPr>
              <a:t>Prof. </a:t>
            </a:r>
            <a:r>
              <a:rPr lang="en-US" dirty="0" err="1">
                <a:solidFill>
                  <a:srgbClr val="7CEBFF"/>
                </a:solidFill>
              </a:rPr>
              <a:t>Gusteau</a:t>
            </a:r>
            <a:r>
              <a:rPr lang="en-US" dirty="0">
                <a:solidFill>
                  <a:srgbClr val="7CEBFF"/>
                </a:solidFill>
              </a:rPr>
              <a:t> Duclos</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ACCA-02AE-8225-AEC8-BF7F2BCC9C4F}"/>
              </a:ext>
            </a:extLst>
          </p:cNvPr>
          <p:cNvSpPr>
            <a:spLocks noGrp="1"/>
          </p:cNvSpPr>
          <p:nvPr>
            <p:ph type="title"/>
          </p:nvPr>
        </p:nvSpPr>
        <p:spPr>
          <a:xfrm>
            <a:off x="581192" y="5262296"/>
            <a:ext cx="4909445" cy="689514"/>
          </a:xfrm>
        </p:spPr>
        <p:txBody>
          <a:bodyPr anchor="ctr">
            <a:normAutofit/>
          </a:bodyPr>
          <a:lstStyle/>
          <a:p>
            <a:r>
              <a:rPr lang="en-US" dirty="0"/>
              <a:t>Querying the database with </a:t>
            </a:r>
            <a:r>
              <a:rPr lang="en-US" dirty="0" err="1"/>
              <a:t>sql</a:t>
            </a:r>
            <a:endParaRPr lang="en-US" dirty="0"/>
          </a:p>
        </p:txBody>
      </p:sp>
      <p:pic>
        <p:nvPicPr>
          <p:cNvPr id="5" name="Picture 4" descr="3D abstract blue and gold cube illustration">
            <a:extLst>
              <a:ext uri="{FF2B5EF4-FFF2-40B4-BE49-F238E27FC236}">
                <a16:creationId xmlns:a16="http://schemas.microsoft.com/office/drawing/2014/main" id="{5B0C4114-E934-993D-1734-3551A9A5AAAA}"/>
              </a:ext>
            </a:extLst>
          </p:cNvPr>
          <p:cNvPicPr>
            <a:picLocks noChangeAspect="1"/>
          </p:cNvPicPr>
          <p:nvPr/>
        </p:nvPicPr>
        <p:blipFill rotWithShape="1">
          <a:blip r:embed="rId2"/>
          <a:srcRect t="12900" b="25043"/>
          <a:stretch/>
        </p:blipFill>
        <p:spPr>
          <a:xfrm>
            <a:off x="447816" y="601200"/>
            <a:ext cx="11292840" cy="4204800"/>
          </a:xfrm>
          <a:prstGeom prst="rect">
            <a:avLst/>
          </a:prstGeom>
          <a:noFill/>
        </p:spPr>
      </p:pic>
      <p:sp>
        <p:nvSpPr>
          <p:cNvPr id="9" name="Text Placeholder 3">
            <a:extLst>
              <a:ext uri="{FF2B5EF4-FFF2-40B4-BE49-F238E27FC236}">
                <a16:creationId xmlns:a16="http://schemas.microsoft.com/office/drawing/2014/main" id="{9BD02679-7652-0267-BA0D-12753C3B23F8}"/>
              </a:ext>
            </a:extLst>
          </p:cNvPr>
          <p:cNvSpPr>
            <a:spLocks noGrp="1"/>
          </p:cNvSpPr>
          <p:nvPr>
            <p:ph type="body" sz="half" idx="2"/>
          </p:nvPr>
        </p:nvSpPr>
        <p:spPr>
          <a:xfrm>
            <a:off x="5740823" y="5262296"/>
            <a:ext cx="5869987" cy="689515"/>
          </a:xfrm>
        </p:spPr>
        <p:txBody>
          <a:bodyPr/>
          <a:lstStyle/>
          <a:p>
            <a:endParaRPr lang="en-US"/>
          </a:p>
        </p:txBody>
      </p:sp>
    </p:spTree>
    <p:extLst>
      <p:ext uri="{BB962C8B-B14F-4D97-AF65-F5344CB8AC3E}">
        <p14:creationId xmlns:p14="http://schemas.microsoft.com/office/powerpoint/2010/main" val="457894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68CE-E7A6-FBBD-1B60-C0F85CB82AB9}"/>
              </a:ext>
            </a:extLst>
          </p:cNvPr>
          <p:cNvSpPr>
            <a:spLocks noGrp="1"/>
          </p:cNvSpPr>
          <p:nvPr>
            <p:ph type="title"/>
          </p:nvPr>
        </p:nvSpPr>
        <p:spPr>
          <a:xfrm>
            <a:off x="581193" y="729658"/>
            <a:ext cx="11029616" cy="988332"/>
          </a:xfrm>
        </p:spPr>
        <p:txBody>
          <a:bodyPr anchor="b">
            <a:normAutofit/>
          </a:bodyPr>
          <a:lstStyle/>
          <a:p>
            <a:r>
              <a:rPr lang="en-US"/>
              <a:t>Query to retrieve all columns and all rows (Screenshot)</a:t>
            </a:r>
            <a:endParaRPr lang="en-US" dirty="0"/>
          </a:p>
        </p:txBody>
      </p:sp>
      <p:pic>
        <p:nvPicPr>
          <p:cNvPr id="7" name="Picture 6">
            <a:extLst>
              <a:ext uri="{FF2B5EF4-FFF2-40B4-BE49-F238E27FC236}">
                <a16:creationId xmlns:a16="http://schemas.microsoft.com/office/drawing/2014/main" id="{A3F7814D-173E-E69B-5140-30D0A0F33D6E}"/>
              </a:ext>
            </a:extLst>
          </p:cNvPr>
          <p:cNvPicPr>
            <a:picLocks noChangeAspect="1"/>
          </p:cNvPicPr>
          <p:nvPr/>
        </p:nvPicPr>
        <p:blipFill>
          <a:blip r:embed="rId2"/>
          <a:stretch>
            <a:fillRect/>
          </a:stretch>
        </p:blipFill>
        <p:spPr>
          <a:xfrm>
            <a:off x="1049766" y="2228003"/>
            <a:ext cx="4485243" cy="3633047"/>
          </a:xfrm>
          <a:prstGeom prst="rect">
            <a:avLst/>
          </a:prstGeom>
          <a:noFill/>
        </p:spPr>
      </p:pic>
      <p:pic>
        <p:nvPicPr>
          <p:cNvPr id="8" name="Picture Placeholder 3">
            <a:extLst>
              <a:ext uri="{FF2B5EF4-FFF2-40B4-BE49-F238E27FC236}">
                <a16:creationId xmlns:a16="http://schemas.microsoft.com/office/drawing/2014/main" id="{1A476D6E-0F16-1A9D-503D-79FBA90653F3}"/>
              </a:ext>
            </a:extLst>
          </p:cNvPr>
          <p:cNvPicPr>
            <a:picLocks noGrp="1" noChangeAspect="1"/>
          </p:cNvPicPr>
          <p:nvPr>
            <p:ph sz="half" idx="2"/>
          </p:nvPr>
        </p:nvPicPr>
        <p:blipFill rotWithShape="1">
          <a:blip r:embed="rId3"/>
          <a:srcRect l="-433" t="-11505" r="11217"/>
          <a:stretch/>
        </p:blipFill>
        <p:spPr>
          <a:xfrm>
            <a:off x="5823118" y="1860884"/>
            <a:ext cx="5787691" cy="4000166"/>
          </a:xfrm>
        </p:spPr>
      </p:pic>
    </p:spTree>
    <p:extLst>
      <p:ext uri="{BB962C8B-B14F-4D97-AF65-F5344CB8AC3E}">
        <p14:creationId xmlns:p14="http://schemas.microsoft.com/office/powerpoint/2010/main" val="2073634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67A9-C476-627F-2C18-C8D6F25F1035}"/>
              </a:ext>
            </a:extLst>
          </p:cNvPr>
          <p:cNvSpPr>
            <a:spLocks noGrp="1"/>
          </p:cNvSpPr>
          <p:nvPr>
            <p:ph type="title"/>
          </p:nvPr>
        </p:nvSpPr>
        <p:spPr>
          <a:xfrm>
            <a:off x="581192" y="702156"/>
            <a:ext cx="11029616" cy="1013800"/>
          </a:xfrm>
        </p:spPr>
        <p:txBody>
          <a:bodyPr anchor="b">
            <a:normAutofit/>
          </a:bodyPr>
          <a:lstStyle/>
          <a:p>
            <a:r>
              <a:rPr lang="en-US" sz="2800" dirty="0"/>
              <a:t>Query to retrieve lowest and highest temperatures (Screenshot)</a:t>
            </a:r>
            <a:endParaRPr lang="en-US" dirty="0"/>
          </a:p>
        </p:txBody>
      </p:sp>
      <p:pic>
        <p:nvPicPr>
          <p:cNvPr id="4" name="Picture 3">
            <a:extLst>
              <a:ext uri="{FF2B5EF4-FFF2-40B4-BE49-F238E27FC236}">
                <a16:creationId xmlns:a16="http://schemas.microsoft.com/office/drawing/2014/main" id="{77E98C8E-FB7F-DC83-1BD4-7D8B745B63D0}"/>
              </a:ext>
            </a:extLst>
          </p:cNvPr>
          <p:cNvPicPr>
            <a:picLocks noChangeAspect="1"/>
          </p:cNvPicPr>
          <p:nvPr/>
        </p:nvPicPr>
        <p:blipFill>
          <a:blip r:embed="rId2"/>
          <a:stretch>
            <a:fillRect/>
          </a:stretch>
        </p:blipFill>
        <p:spPr>
          <a:xfrm>
            <a:off x="3903623" y="2017958"/>
            <a:ext cx="4384753" cy="3446012"/>
          </a:xfrm>
          <a:prstGeom prst="rect">
            <a:avLst/>
          </a:prstGeom>
        </p:spPr>
      </p:pic>
      <p:pic>
        <p:nvPicPr>
          <p:cNvPr id="5" name="Picture Placeholder 3">
            <a:extLst>
              <a:ext uri="{FF2B5EF4-FFF2-40B4-BE49-F238E27FC236}">
                <a16:creationId xmlns:a16="http://schemas.microsoft.com/office/drawing/2014/main" id="{3B92497F-4E03-FC43-B808-B09557E883E1}"/>
              </a:ext>
            </a:extLst>
          </p:cNvPr>
          <p:cNvPicPr>
            <a:picLocks noChangeAspect="1"/>
          </p:cNvPicPr>
          <p:nvPr/>
        </p:nvPicPr>
        <p:blipFill rotWithShape="1">
          <a:blip r:embed="rId3"/>
          <a:srcRect l="-1" t="-15906" r="1276" b="-1733"/>
          <a:stretch/>
        </p:blipFill>
        <p:spPr>
          <a:xfrm>
            <a:off x="-1" y="5765972"/>
            <a:ext cx="12192000" cy="571500"/>
          </a:xfrm>
          <a:prstGeom prst="rect">
            <a:avLst/>
          </a:prstGeom>
        </p:spPr>
      </p:pic>
    </p:spTree>
    <p:extLst>
      <p:ext uri="{BB962C8B-B14F-4D97-AF65-F5344CB8AC3E}">
        <p14:creationId xmlns:p14="http://schemas.microsoft.com/office/powerpoint/2010/main" val="1583784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67A9-C476-627F-2C18-C8D6F25F1035}"/>
              </a:ext>
            </a:extLst>
          </p:cNvPr>
          <p:cNvSpPr>
            <a:spLocks noGrp="1"/>
          </p:cNvSpPr>
          <p:nvPr>
            <p:ph type="title"/>
          </p:nvPr>
        </p:nvSpPr>
        <p:spPr>
          <a:xfrm>
            <a:off x="581192" y="702156"/>
            <a:ext cx="11029616" cy="1013800"/>
          </a:xfrm>
        </p:spPr>
        <p:txBody>
          <a:bodyPr anchor="b">
            <a:normAutofit/>
          </a:bodyPr>
          <a:lstStyle/>
          <a:p>
            <a:r>
              <a:rPr lang="en-US" sz="2800" dirty="0"/>
              <a:t>Query to retrieve all clear days (Screenshot)</a:t>
            </a:r>
            <a:endParaRPr lang="en-US" dirty="0"/>
          </a:p>
        </p:txBody>
      </p:sp>
      <p:pic>
        <p:nvPicPr>
          <p:cNvPr id="3" name="Picture 2">
            <a:extLst>
              <a:ext uri="{FF2B5EF4-FFF2-40B4-BE49-F238E27FC236}">
                <a16:creationId xmlns:a16="http://schemas.microsoft.com/office/drawing/2014/main" id="{2E35C8BC-3F36-F5A9-40B3-54FB74FA032B}"/>
              </a:ext>
            </a:extLst>
          </p:cNvPr>
          <p:cNvPicPr>
            <a:picLocks noChangeAspect="1"/>
          </p:cNvPicPr>
          <p:nvPr/>
        </p:nvPicPr>
        <p:blipFill>
          <a:blip r:embed="rId2"/>
          <a:stretch>
            <a:fillRect/>
          </a:stretch>
        </p:blipFill>
        <p:spPr>
          <a:xfrm>
            <a:off x="742203" y="3271749"/>
            <a:ext cx="5353797" cy="2172003"/>
          </a:xfrm>
          <a:prstGeom prst="rect">
            <a:avLst/>
          </a:prstGeom>
        </p:spPr>
      </p:pic>
      <p:pic>
        <p:nvPicPr>
          <p:cNvPr id="5" name="Picture 4">
            <a:extLst>
              <a:ext uri="{FF2B5EF4-FFF2-40B4-BE49-F238E27FC236}">
                <a16:creationId xmlns:a16="http://schemas.microsoft.com/office/drawing/2014/main" id="{64C57669-86E6-1B7C-44AB-D8398046AB14}"/>
              </a:ext>
            </a:extLst>
          </p:cNvPr>
          <p:cNvPicPr>
            <a:picLocks noChangeAspect="1"/>
          </p:cNvPicPr>
          <p:nvPr/>
        </p:nvPicPr>
        <p:blipFill>
          <a:blip r:embed="rId3"/>
          <a:stretch>
            <a:fillRect/>
          </a:stretch>
        </p:blipFill>
        <p:spPr>
          <a:xfrm>
            <a:off x="6413207" y="2780889"/>
            <a:ext cx="5197601" cy="3153724"/>
          </a:xfrm>
          <a:prstGeom prst="rect">
            <a:avLst/>
          </a:prstGeom>
        </p:spPr>
      </p:pic>
    </p:spTree>
    <p:extLst>
      <p:ext uri="{BB962C8B-B14F-4D97-AF65-F5344CB8AC3E}">
        <p14:creationId xmlns:p14="http://schemas.microsoft.com/office/powerpoint/2010/main" val="1311044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ACCA-02AE-8225-AEC8-BF7F2BCC9C4F}"/>
              </a:ext>
            </a:extLst>
          </p:cNvPr>
          <p:cNvSpPr>
            <a:spLocks noGrp="1"/>
          </p:cNvSpPr>
          <p:nvPr>
            <p:ph type="title"/>
          </p:nvPr>
        </p:nvSpPr>
        <p:spPr>
          <a:xfrm>
            <a:off x="581192" y="5262296"/>
            <a:ext cx="4909445" cy="689514"/>
          </a:xfrm>
        </p:spPr>
        <p:txBody>
          <a:bodyPr anchor="ctr">
            <a:normAutofit fontScale="90000"/>
          </a:bodyPr>
          <a:lstStyle/>
          <a:p>
            <a:r>
              <a:rPr lang="en-US" dirty="0"/>
              <a:t>Querying and manipulating data with SQL and Python</a:t>
            </a:r>
          </a:p>
        </p:txBody>
      </p:sp>
      <p:pic>
        <p:nvPicPr>
          <p:cNvPr id="5" name="Picture 4" descr="3D abstract blue and gold cube illustration">
            <a:extLst>
              <a:ext uri="{FF2B5EF4-FFF2-40B4-BE49-F238E27FC236}">
                <a16:creationId xmlns:a16="http://schemas.microsoft.com/office/drawing/2014/main" id="{5B0C4114-E934-993D-1734-3551A9A5AAAA}"/>
              </a:ext>
            </a:extLst>
          </p:cNvPr>
          <p:cNvPicPr>
            <a:picLocks noChangeAspect="1"/>
          </p:cNvPicPr>
          <p:nvPr/>
        </p:nvPicPr>
        <p:blipFill rotWithShape="1">
          <a:blip r:embed="rId2"/>
          <a:srcRect t="12900" b="25043"/>
          <a:stretch/>
        </p:blipFill>
        <p:spPr>
          <a:xfrm>
            <a:off x="447816" y="601200"/>
            <a:ext cx="11292840" cy="4204800"/>
          </a:xfrm>
          <a:prstGeom prst="rect">
            <a:avLst/>
          </a:prstGeom>
          <a:noFill/>
        </p:spPr>
      </p:pic>
      <p:sp>
        <p:nvSpPr>
          <p:cNvPr id="9" name="Text Placeholder 3">
            <a:extLst>
              <a:ext uri="{FF2B5EF4-FFF2-40B4-BE49-F238E27FC236}">
                <a16:creationId xmlns:a16="http://schemas.microsoft.com/office/drawing/2014/main" id="{9BD02679-7652-0267-BA0D-12753C3B23F8}"/>
              </a:ext>
            </a:extLst>
          </p:cNvPr>
          <p:cNvSpPr>
            <a:spLocks noGrp="1"/>
          </p:cNvSpPr>
          <p:nvPr>
            <p:ph type="body" sz="half" idx="2"/>
          </p:nvPr>
        </p:nvSpPr>
        <p:spPr>
          <a:xfrm>
            <a:off x="5740823" y="5262296"/>
            <a:ext cx="5869987" cy="689515"/>
          </a:xfrm>
        </p:spPr>
        <p:txBody>
          <a:bodyPr/>
          <a:lstStyle/>
          <a:p>
            <a:endParaRPr lang="en-US"/>
          </a:p>
        </p:txBody>
      </p:sp>
    </p:spTree>
    <p:extLst>
      <p:ext uri="{BB962C8B-B14F-4D97-AF65-F5344CB8AC3E}">
        <p14:creationId xmlns:p14="http://schemas.microsoft.com/office/powerpoint/2010/main" val="1894804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68CE-E7A6-FBBD-1B60-C0F85CB82AB9}"/>
              </a:ext>
            </a:extLst>
          </p:cNvPr>
          <p:cNvSpPr>
            <a:spLocks noGrp="1"/>
          </p:cNvSpPr>
          <p:nvPr>
            <p:ph type="title"/>
          </p:nvPr>
        </p:nvSpPr>
        <p:spPr/>
        <p:txBody>
          <a:bodyPr/>
          <a:lstStyle/>
          <a:p>
            <a:r>
              <a:rPr lang="en-US" sz="2800" dirty="0"/>
              <a:t>Python code (Screenshot or file)</a:t>
            </a:r>
            <a:endParaRPr lang="en-US" dirty="0"/>
          </a:p>
        </p:txBody>
      </p:sp>
      <p:sp>
        <p:nvSpPr>
          <p:cNvPr id="6" name="Content Placeholder 5">
            <a:extLst>
              <a:ext uri="{FF2B5EF4-FFF2-40B4-BE49-F238E27FC236}">
                <a16:creationId xmlns:a16="http://schemas.microsoft.com/office/drawing/2014/main" id="{877C09EA-FCD3-9DA7-ECAB-35A48D3A8BCE}"/>
              </a:ext>
            </a:extLst>
          </p:cNvPr>
          <p:cNvSpPr>
            <a:spLocks noGrp="1"/>
          </p:cNvSpPr>
          <p:nvPr>
            <p:ph idx="1"/>
          </p:nvPr>
        </p:nvSpPr>
        <p:spPr/>
        <p:txBody>
          <a:bodyPr/>
          <a:lstStyle/>
          <a:p>
            <a:endParaRPr lang="en-US"/>
          </a:p>
        </p:txBody>
      </p:sp>
      <p:pic>
        <p:nvPicPr>
          <p:cNvPr id="7" name="Picture Placeholder 3">
            <a:extLst>
              <a:ext uri="{FF2B5EF4-FFF2-40B4-BE49-F238E27FC236}">
                <a16:creationId xmlns:a16="http://schemas.microsoft.com/office/drawing/2014/main" id="{7B7B3044-F85D-1970-4819-588B8C5379BC}"/>
              </a:ext>
            </a:extLst>
          </p:cNvPr>
          <p:cNvPicPr>
            <a:picLocks noChangeAspect="1"/>
          </p:cNvPicPr>
          <p:nvPr/>
        </p:nvPicPr>
        <p:blipFill rotWithShape="1">
          <a:blip r:embed="rId2"/>
          <a:srcRect t="-709" b="-1077"/>
          <a:stretch/>
        </p:blipFill>
        <p:spPr>
          <a:xfrm>
            <a:off x="3212916" y="1937183"/>
            <a:ext cx="5766166" cy="4920817"/>
          </a:xfrm>
          <a:prstGeom prst="rect">
            <a:avLst/>
          </a:prstGeom>
        </p:spPr>
      </p:pic>
    </p:spTree>
    <p:extLst>
      <p:ext uri="{BB962C8B-B14F-4D97-AF65-F5344CB8AC3E}">
        <p14:creationId xmlns:p14="http://schemas.microsoft.com/office/powerpoint/2010/main" val="1717867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68CE-E7A6-FBBD-1B60-C0F85CB82AB9}"/>
              </a:ext>
            </a:extLst>
          </p:cNvPr>
          <p:cNvSpPr>
            <a:spLocks noGrp="1"/>
          </p:cNvSpPr>
          <p:nvPr>
            <p:ph type="title"/>
          </p:nvPr>
        </p:nvSpPr>
        <p:spPr/>
        <p:txBody>
          <a:bodyPr/>
          <a:lstStyle/>
          <a:p>
            <a:r>
              <a:rPr lang="en-US" sz="2800" dirty="0"/>
              <a:t>Retrieve and Convert Data to CSV Format (Screenshot)</a:t>
            </a:r>
            <a:endParaRPr lang="en-US" dirty="0"/>
          </a:p>
        </p:txBody>
      </p:sp>
      <p:sp>
        <p:nvSpPr>
          <p:cNvPr id="5" name="Content Placeholder 4">
            <a:extLst>
              <a:ext uri="{FF2B5EF4-FFF2-40B4-BE49-F238E27FC236}">
                <a16:creationId xmlns:a16="http://schemas.microsoft.com/office/drawing/2014/main" id="{5F37B5A7-3776-B96C-FA4C-BCAD9CEBACDA}"/>
              </a:ext>
            </a:extLst>
          </p:cNvPr>
          <p:cNvSpPr>
            <a:spLocks noGrp="1"/>
          </p:cNvSpPr>
          <p:nvPr>
            <p:ph idx="1"/>
          </p:nvPr>
        </p:nvSpPr>
        <p:spPr/>
        <p:txBody>
          <a:bodyPr/>
          <a:lstStyle/>
          <a:p>
            <a:endParaRPr lang="en-US"/>
          </a:p>
        </p:txBody>
      </p:sp>
      <p:pic>
        <p:nvPicPr>
          <p:cNvPr id="6" name="Picture Placeholder 3">
            <a:extLst>
              <a:ext uri="{FF2B5EF4-FFF2-40B4-BE49-F238E27FC236}">
                <a16:creationId xmlns:a16="http://schemas.microsoft.com/office/drawing/2014/main" id="{0015B515-3415-BDB1-D781-47AD72D2E789}"/>
              </a:ext>
            </a:extLst>
          </p:cNvPr>
          <p:cNvPicPr>
            <a:picLocks noChangeAspect="1"/>
          </p:cNvPicPr>
          <p:nvPr/>
        </p:nvPicPr>
        <p:blipFill rotWithShape="1">
          <a:blip r:embed="rId2"/>
          <a:srcRect l="-66195" t="-3441" r="-122381" b="-6667"/>
          <a:stretch/>
        </p:blipFill>
        <p:spPr>
          <a:xfrm>
            <a:off x="4245342" y="1715956"/>
            <a:ext cx="4406288" cy="5390726"/>
          </a:xfrm>
          <a:prstGeom prst="rect">
            <a:avLst/>
          </a:prstGeom>
        </p:spPr>
      </p:pic>
    </p:spTree>
    <p:extLst>
      <p:ext uri="{BB962C8B-B14F-4D97-AF65-F5344CB8AC3E}">
        <p14:creationId xmlns:p14="http://schemas.microsoft.com/office/powerpoint/2010/main" val="1235017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67A9-C476-627F-2C18-C8D6F25F1035}"/>
              </a:ext>
            </a:extLst>
          </p:cNvPr>
          <p:cNvSpPr>
            <a:spLocks noGrp="1"/>
          </p:cNvSpPr>
          <p:nvPr>
            <p:ph type="title"/>
          </p:nvPr>
        </p:nvSpPr>
        <p:spPr>
          <a:xfrm>
            <a:off x="581192" y="702156"/>
            <a:ext cx="11029616" cy="1013800"/>
          </a:xfrm>
        </p:spPr>
        <p:txBody>
          <a:bodyPr anchor="b">
            <a:normAutofit/>
          </a:bodyPr>
          <a:lstStyle/>
          <a:p>
            <a:r>
              <a:rPr lang="en-US" sz="2800" dirty="0"/>
              <a:t>Temperature and Humidity Chart (Graph)</a:t>
            </a:r>
            <a:endParaRPr lang="en-US" dirty="0"/>
          </a:p>
        </p:txBody>
      </p:sp>
      <p:pic>
        <p:nvPicPr>
          <p:cNvPr id="4" name="Picture Placeholder 3">
            <a:extLst>
              <a:ext uri="{FF2B5EF4-FFF2-40B4-BE49-F238E27FC236}">
                <a16:creationId xmlns:a16="http://schemas.microsoft.com/office/drawing/2014/main" id="{792C1B0F-C4CE-44E3-F72F-9BE0B904733A}"/>
              </a:ext>
            </a:extLst>
          </p:cNvPr>
          <p:cNvPicPr>
            <a:picLocks noChangeAspect="1"/>
          </p:cNvPicPr>
          <p:nvPr/>
        </p:nvPicPr>
        <p:blipFill rotWithShape="1">
          <a:blip r:embed="rId2"/>
          <a:srcRect l="-878" r="-461"/>
          <a:stretch/>
        </p:blipFill>
        <p:spPr>
          <a:xfrm>
            <a:off x="2252662" y="1984375"/>
            <a:ext cx="7686675" cy="4873625"/>
          </a:xfrm>
          <a:prstGeom prst="rect">
            <a:avLst/>
          </a:prstGeom>
        </p:spPr>
      </p:pic>
    </p:spTree>
    <p:extLst>
      <p:ext uri="{BB962C8B-B14F-4D97-AF65-F5344CB8AC3E}">
        <p14:creationId xmlns:p14="http://schemas.microsoft.com/office/powerpoint/2010/main" val="278935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ACCA-02AE-8225-AEC8-BF7F2BCC9C4F}"/>
              </a:ext>
            </a:extLst>
          </p:cNvPr>
          <p:cNvSpPr>
            <a:spLocks noGrp="1"/>
          </p:cNvSpPr>
          <p:nvPr>
            <p:ph type="title"/>
          </p:nvPr>
        </p:nvSpPr>
        <p:spPr>
          <a:xfrm>
            <a:off x="581192" y="5262296"/>
            <a:ext cx="4909445" cy="689514"/>
          </a:xfrm>
        </p:spPr>
        <p:txBody>
          <a:bodyPr anchor="ctr">
            <a:normAutofit fontScale="90000"/>
          </a:bodyPr>
          <a:lstStyle/>
          <a:p>
            <a:r>
              <a:rPr lang="en-US" dirty="0"/>
              <a:t>Develop Graphical Models and Interpret Results</a:t>
            </a:r>
          </a:p>
        </p:txBody>
      </p:sp>
      <p:pic>
        <p:nvPicPr>
          <p:cNvPr id="5" name="Picture 4" descr="3D abstract blue and gold cube illustration">
            <a:extLst>
              <a:ext uri="{FF2B5EF4-FFF2-40B4-BE49-F238E27FC236}">
                <a16:creationId xmlns:a16="http://schemas.microsoft.com/office/drawing/2014/main" id="{5B0C4114-E934-993D-1734-3551A9A5AAAA}"/>
              </a:ext>
            </a:extLst>
          </p:cNvPr>
          <p:cNvPicPr>
            <a:picLocks noChangeAspect="1"/>
          </p:cNvPicPr>
          <p:nvPr/>
        </p:nvPicPr>
        <p:blipFill rotWithShape="1">
          <a:blip r:embed="rId2"/>
          <a:srcRect t="12900" b="25043"/>
          <a:stretch/>
        </p:blipFill>
        <p:spPr>
          <a:xfrm>
            <a:off x="447816" y="601200"/>
            <a:ext cx="11292840" cy="4204800"/>
          </a:xfrm>
          <a:prstGeom prst="rect">
            <a:avLst/>
          </a:prstGeom>
          <a:noFill/>
        </p:spPr>
      </p:pic>
      <p:sp>
        <p:nvSpPr>
          <p:cNvPr id="9" name="Text Placeholder 3">
            <a:extLst>
              <a:ext uri="{FF2B5EF4-FFF2-40B4-BE49-F238E27FC236}">
                <a16:creationId xmlns:a16="http://schemas.microsoft.com/office/drawing/2014/main" id="{9BD02679-7652-0267-BA0D-12753C3B23F8}"/>
              </a:ext>
            </a:extLst>
          </p:cNvPr>
          <p:cNvSpPr>
            <a:spLocks noGrp="1"/>
          </p:cNvSpPr>
          <p:nvPr>
            <p:ph type="body" sz="half" idx="2"/>
          </p:nvPr>
        </p:nvSpPr>
        <p:spPr>
          <a:xfrm>
            <a:off x="5740823" y="5262296"/>
            <a:ext cx="5869987" cy="689515"/>
          </a:xfrm>
        </p:spPr>
        <p:txBody>
          <a:bodyPr/>
          <a:lstStyle/>
          <a:p>
            <a:endParaRPr lang="en-US"/>
          </a:p>
        </p:txBody>
      </p:sp>
    </p:spTree>
    <p:extLst>
      <p:ext uri="{BB962C8B-B14F-4D97-AF65-F5344CB8AC3E}">
        <p14:creationId xmlns:p14="http://schemas.microsoft.com/office/powerpoint/2010/main" val="2473683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68CE-E7A6-FBBD-1B60-C0F85CB82AB9}"/>
              </a:ext>
            </a:extLst>
          </p:cNvPr>
          <p:cNvSpPr>
            <a:spLocks noGrp="1"/>
          </p:cNvSpPr>
          <p:nvPr>
            <p:ph type="title"/>
          </p:nvPr>
        </p:nvSpPr>
        <p:spPr/>
        <p:txBody>
          <a:bodyPr/>
          <a:lstStyle/>
          <a:p>
            <a:r>
              <a:rPr lang="en-US" sz="2800" dirty="0"/>
              <a:t>Plot #1</a:t>
            </a:r>
            <a:endParaRPr lang="en-US" dirty="0"/>
          </a:p>
        </p:txBody>
      </p:sp>
      <p:sp>
        <p:nvSpPr>
          <p:cNvPr id="5" name="Content Placeholder 4">
            <a:extLst>
              <a:ext uri="{FF2B5EF4-FFF2-40B4-BE49-F238E27FC236}">
                <a16:creationId xmlns:a16="http://schemas.microsoft.com/office/drawing/2014/main" id="{C85C434D-E706-6364-F659-84599C3C180A}"/>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E03511F1-B76E-483A-0699-FACF40A6BE64}"/>
              </a:ext>
            </a:extLst>
          </p:cNvPr>
          <p:cNvPicPr>
            <a:picLocks noChangeAspect="1"/>
          </p:cNvPicPr>
          <p:nvPr/>
        </p:nvPicPr>
        <p:blipFill>
          <a:blip r:embed="rId2"/>
          <a:stretch>
            <a:fillRect/>
          </a:stretch>
        </p:blipFill>
        <p:spPr>
          <a:xfrm>
            <a:off x="794703" y="2828168"/>
            <a:ext cx="4881592" cy="2382957"/>
          </a:xfrm>
          <a:prstGeom prst="rect">
            <a:avLst/>
          </a:prstGeom>
        </p:spPr>
      </p:pic>
      <p:pic>
        <p:nvPicPr>
          <p:cNvPr id="9" name="Picture 8">
            <a:extLst>
              <a:ext uri="{FF2B5EF4-FFF2-40B4-BE49-F238E27FC236}">
                <a16:creationId xmlns:a16="http://schemas.microsoft.com/office/drawing/2014/main" id="{ED3803B7-6202-279F-1AED-CE1832ADD82C}"/>
              </a:ext>
            </a:extLst>
          </p:cNvPr>
          <p:cNvPicPr>
            <a:picLocks noChangeAspect="1"/>
          </p:cNvPicPr>
          <p:nvPr/>
        </p:nvPicPr>
        <p:blipFill>
          <a:blip r:embed="rId3"/>
          <a:stretch>
            <a:fillRect/>
          </a:stretch>
        </p:blipFill>
        <p:spPr>
          <a:xfrm>
            <a:off x="6987610" y="2180496"/>
            <a:ext cx="4409687" cy="3795680"/>
          </a:xfrm>
          <a:prstGeom prst="rect">
            <a:avLst/>
          </a:prstGeom>
        </p:spPr>
      </p:pic>
    </p:spTree>
    <p:extLst>
      <p:ext uri="{BB962C8B-B14F-4D97-AF65-F5344CB8AC3E}">
        <p14:creationId xmlns:p14="http://schemas.microsoft.com/office/powerpoint/2010/main" val="1652044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5E38-5094-F9BA-6F53-E171425A4B4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650C216-E229-1EB0-0D7A-9624F17CAC6E}"/>
              </a:ext>
            </a:extLst>
          </p:cNvPr>
          <p:cNvSpPr>
            <a:spLocks noGrp="1"/>
          </p:cNvSpPr>
          <p:nvPr>
            <p:ph idx="1"/>
          </p:nvPr>
        </p:nvSpPr>
        <p:spPr/>
        <p:txBody>
          <a:bodyPr>
            <a:normAutofit/>
          </a:bodyPr>
          <a:lstStyle/>
          <a:p>
            <a:pPr marL="0" indent="0">
              <a:buNone/>
            </a:pPr>
            <a:r>
              <a:rPr lang="en-US" sz="2400" dirty="0"/>
              <a:t>This project encompasses the utilization of Python in building IoT systems, analyzing test results, learning alternative solutions, and experimentation.</a:t>
            </a:r>
          </a:p>
        </p:txBody>
      </p:sp>
    </p:spTree>
    <p:extLst>
      <p:ext uri="{BB962C8B-B14F-4D97-AF65-F5344CB8AC3E}">
        <p14:creationId xmlns:p14="http://schemas.microsoft.com/office/powerpoint/2010/main" val="3601608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68CE-E7A6-FBBD-1B60-C0F85CB82AB9}"/>
              </a:ext>
            </a:extLst>
          </p:cNvPr>
          <p:cNvSpPr>
            <a:spLocks noGrp="1"/>
          </p:cNvSpPr>
          <p:nvPr>
            <p:ph type="title"/>
          </p:nvPr>
        </p:nvSpPr>
        <p:spPr/>
        <p:txBody>
          <a:bodyPr/>
          <a:lstStyle/>
          <a:p>
            <a:r>
              <a:rPr lang="en-US" sz="2800" dirty="0"/>
              <a:t>Plot #2</a:t>
            </a:r>
            <a:br>
              <a:rPr lang="en-US" sz="2800" dirty="0"/>
            </a:br>
            <a:r>
              <a:rPr lang="en-US" sz="2800" dirty="0"/>
              <a:t>(Screenshots)</a:t>
            </a:r>
            <a:endParaRPr lang="en-US" dirty="0"/>
          </a:p>
        </p:txBody>
      </p:sp>
      <p:sp>
        <p:nvSpPr>
          <p:cNvPr id="5" name="Content Placeholder 4">
            <a:extLst>
              <a:ext uri="{FF2B5EF4-FFF2-40B4-BE49-F238E27FC236}">
                <a16:creationId xmlns:a16="http://schemas.microsoft.com/office/drawing/2014/main" id="{52A22CB2-76A4-E3C4-F0A3-515AB6CEB818}"/>
              </a:ext>
            </a:extLst>
          </p:cNvPr>
          <p:cNvSpPr>
            <a:spLocks noGrp="1"/>
          </p:cNvSpPr>
          <p:nvPr>
            <p:ph idx="1"/>
          </p:nvPr>
        </p:nvSpPr>
        <p:spPr/>
        <p:txBody>
          <a:bodyPr/>
          <a:lstStyle/>
          <a:p>
            <a:endParaRPr lang="en-US"/>
          </a:p>
        </p:txBody>
      </p:sp>
      <p:pic>
        <p:nvPicPr>
          <p:cNvPr id="6" name="Picture Placeholder 3">
            <a:extLst>
              <a:ext uri="{FF2B5EF4-FFF2-40B4-BE49-F238E27FC236}">
                <a16:creationId xmlns:a16="http://schemas.microsoft.com/office/drawing/2014/main" id="{02150590-D1BC-8E17-ECF8-667D3F10B44D}"/>
              </a:ext>
            </a:extLst>
          </p:cNvPr>
          <p:cNvPicPr>
            <a:picLocks noChangeAspect="1"/>
          </p:cNvPicPr>
          <p:nvPr/>
        </p:nvPicPr>
        <p:blipFill rotWithShape="1">
          <a:blip r:embed="rId2"/>
          <a:srcRect t="-1327" b="3686"/>
          <a:stretch/>
        </p:blipFill>
        <p:spPr>
          <a:xfrm>
            <a:off x="3348606" y="1985030"/>
            <a:ext cx="5494785" cy="4588418"/>
          </a:xfrm>
          <a:prstGeom prst="rect">
            <a:avLst/>
          </a:prstGeom>
        </p:spPr>
      </p:pic>
    </p:spTree>
    <p:extLst>
      <p:ext uri="{BB962C8B-B14F-4D97-AF65-F5344CB8AC3E}">
        <p14:creationId xmlns:p14="http://schemas.microsoft.com/office/powerpoint/2010/main" val="2614022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67A9-C476-627F-2C18-C8D6F25F1035}"/>
              </a:ext>
            </a:extLst>
          </p:cNvPr>
          <p:cNvSpPr>
            <a:spLocks noGrp="1"/>
          </p:cNvSpPr>
          <p:nvPr>
            <p:ph type="title"/>
          </p:nvPr>
        </p:nvSpPr>
        <p:spPr>
          <a:xfrm>
            <a:off x="581192" y="702156"/>
            <a:ext cx="11029616" cy="1013800"/>
          </a:xfrm>
        </p:spPr>
        <p:txBody>
          <a:bodyPr anchor="b">
            <a:normAutofit/>
          </a:bodyPr>
          <a:lstStyle/>
          <a:p>
            <a:r>
              <a:rPr lang="en-US" sz="2800" dirty="0"/>
              <a:t>Analysis</a:t>
            </a:r>
            <a:endParaRPr lang="en-US" dirty="0"/>
          </a:p>
        </p:txBody>
      </p:sp>
      <p:sp>
        <p:nvSpPr>
          <p:cNvPr id="5" name="Text Placeholder 6">
            <a:extLst>
              <a:ext uri="{FF2B5EF4-FFF2-40B4-BE49-F238E27FC236}">
                <a16:creationId xmlns:a16="http://schemas.microsoft.com/office/drawing/2014/main" id="{701F39E6-2194-28C6-B3E5-E475AED6F3AF}"/>
              </a:ext>
            </a:extLst>
          </p:cNvPr>
          <p:cNvSpPr txBox="1">
            <a:spLocks/>
          </p:cNvSpPr>
          <p:nvPr/>
        </p:nvSpPr>
        <p:spPr>
          <a:xfrm>
            <a:off x="839788" y="2057400"/>
            <a:ext cx="4411481"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Think of your own question and create a chart/graph to answer it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Your own question:</a:t>
            </a: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ysClr val="windowText" lastClr="000000"/>
                </a:solidFill>
                <a:effectLst/>
                <a:uLnTx/>
                <a:uFillTx/>
                <a:latin typeface="Calibri" panose="020F0502020204030204"/>
                <a:ea typeface="+mn-ea"/>
                <a:cs typeface="+mn-cs"/>
              </a:rPr>
              <a:t>How is humidity compared to temperature? Does it get more humid during higher temperatures?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Answer supported by Chart:</a:t>
            </a: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ysClr val="windowText" lastClr="000000"/>
                </a:solidFill>
                <a:effectLst/>
                <a:uLnTx/>
                <a:uFillTx/>
                <a:latin typeface="Calibri" panose="020F0502020204030204"/>
                <a:ea typeface="+mn-ea"/>
                <a:cs typeface="+mn-cs"/>
              </a:rPr>
              <a:t>It’s more humid during colder temperatures.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6" name="Picture Placeholder 4">
            <a:extLst>
              <a:ext uri="{FF2B5EF4-FFF2-40B4-BE49-F238E27FC236}">
                <a16:creationId xmlns:a16="http://schemas.microsoft.com/office/drawing/2014/main" id="{52C896F9-92EA-6DF7-A291-30C29DF052C4}"/>
              </a:ext>
            </a:extLst>
          </p:cNvPr>
          <p:cNvPicPr>
            <a:picLocks noChangeAspect="1"/>
          </p:cNvPicPr>
          <p:nvPr/>
        </p:nvPicPr>
        <p:blipFill rotWithShape="1">
          <a:blip r:embed="rId2"/>
          <a:srcRect l="152" t="-947" b="-458"/>
          <a:stretch/>
        </p:blipFill>
        <p:spPr>
          <a:xfrm>
            <a:off x="7222087" y="1986661"/>
            <a:ext cx="3281790" cy="4871339"/>
          </a:xfrm>
          <a:prstGeom prst="rect">
            <a:avLst/>
          </a:prstGeom>
        </p:spPr>
      </p:pic>
    </p:spTree>
    <p:extLst>
      <p:ext uri="{BB962C8B-B14F-4D97-AF65-F5344CB8AC3E}">
        <p14:creationId xmlns:p14="http://schemas.microsoft.com/office/powerpoint/2010/main" val="1043166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C54B-1140-6B60-0475-398D8216CDFB}"/>
              </a:ext>
            </a:extLst>
          </p:cNvPr>
          <p:cNvSpPr>
            <a:spLocks noGrp="1"/>
          </p:cNvSpPr>
          <p:nvPr>
            <p:ph type="title"/>
          </p:nvPr>
        </p:nvSpPr>
        <p:spPr/>
        <p:txBody>
          <a:bodyPr/>
          <a:lstStyle/>
          <a:p>
            <a:r>
              <a:rPr lang="en-US" sz="2800" dirty="0"/>
              <a:t>Prediction</a:t>
            </a:r>
            <a:endParaRPr lang="en-US" dirty="0"/>
          </a:p>
        </p:txBody>
      </p:sp>
      <p:sp>
        <p:nvSpPr>
          <p:cNvPr id="3" name="Content Placeholder 2">
            <a:extLst>
              <a:ext uri="{FF2B5EF4-FFF2-40B4-BE49-F238E27FC236}">
                <a16:creationId xmlns:a16="http://schemas.microsoft.com/office/drawing/2014/main" id="{462D7D49-E888-D1BD-17F6-216FA2865DE2}"/>
              </a:ext>
            </a:extLst>
          </p:cNvPr>
          <p:cNvSpPr>
            <a:spLocks noGrp="1"/>
          </p:cNvSpPr>
          <p:nvPr>
            <p:ph idx="1"/>
          </p:nvPr>
        </p:nvSpPr>
        <p:spPr/>
        <p:txBody>
          <a:bodyPr/>
          <a:lstStyle/>
          <a:p>
            <a:r>
              <a:rPr lang="en-US" dirty="0"/>
              <a:t>Develop a prediction based on the data. What variations in temperature and humidity do you expect over the next few hours or days? How would humidity change if the temperature goes up or down?</a:t>
            </a:r>
          </a:p>
          <a:p>
            <a:pPr lvl="1"/>
            <a:r>
              <a:rPr lang="en-US" dirty="0"/>
              <a:t>I expect the humidity to go up over the next couple of days as the temperature goes down.</a:t>
            </a:r>
          </a:p>
          <a:p>
            <a:endParaRPr lang="en-US" dirty="0"/>
          </a:p>
          <a:p>
            <a:endParaRPr lang="en-US" dirty="0"/>
          </a:p>
        </p:txBody>
      </p:sp>
    </p:spTree>
    <p:extLst>
      <p:ext uri="{BB962C8B-B14F-4D97-AF65-F5344CB8AC3E}">
        <p14:creationId xmlns:p14="http://schemas.microsoft.com/office/powerpoint/2010/main" val="3182960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68CE-E7A6-FBBD-1B60-C0F85CB82AB9}"/>
              </a:ext>
            </a:extLst>
          </p:cNvPr>
          <p:cNvSpPr>
            <a:spLocks noGrp="1"/>
          </p:cNvSpPr>
          <p:nvPr>
            <p:ph type="title"/>
          </p:nvPr>
        </p:nvSpPr>
        <p:spPr/>
        <p:txBody>
          <a:bodyPr/>
          <a:lstStyle/>
          <a:p>
            <a:r>
              <a:rPr lang="en-US" dirty="0"/>
              <a:t>Challenges/lessons learned</a:t>
            </a:r>
          </a:p>
        </p:txBody>
      </p:sp>
      <p:sp>
        <p:nvSpPr>
          <p:cNvPr id="3" name="Content Placeholder 2">
            <a:extLst>
              <a:ext uri="{FF2B5EF4-FFF2-40B4-BE49-F238E27FC236}">
                <a16:creationId xmlns:a16="http://schemas.microsoft.com/office/drawing/2014/main" id="{1448B05C-DBE1-31D4-6320-82A5F2D3556A}"/>
              </a:ext>
            </a:extLst>
          </p:cNvPr>
          <p:cNvSpPr>
            <a:spLocks noGrp="1"/>
          </p:cNvSpPr>
          <p:nvPr>
            <p:ph idx="1"/>
          </p:nvPr>
        </p:nvSpPr>
        <p:spPr/>
        <p:txBody>
          <a:bodyPr>
            <a:normAutofit/>
          </a:bodyPr>
          <a:lstStyle/>
          <a:p>
            <a:r>
              <a:rPr lang="en-US" dirty="0"/>
              <a:t>What challenges did you face while working on the project?</a:t>
            </a:r>
          </a:p>
          <a:p>
            <a:pPr lvl="1"/>
            <a:r>
              <a:rPr lang="en-US" dirty="0"/>
              <a:t>Although the project was more focused on using software like Anaconda and Spyder, I chose to stick with using VS Code. Because of this, I had to learn to import </a:t>
            </a:r>
            <a:r>
              <a:rPr lang="en-US" dirty="0" err="1"/>
              <a:t>weather.db</a:t>
            </a:r>
            <a:r>
              <a:rPr lang="en-US" dirty="0"/>
              <a:t>, pandas, and such.</a:t>
            </a:r>
          </a:p>
          <a:p>
            <a:r>
              <a:rPr lang="en-US" dirty="0"/>
              <a:t>How did you overcome these challenges?</a:t>
            </a:r>
          </a:p>
          <a:p>
            <a:pPr lvl="1"/>
            <a:r>
              <a:rPr lang="en-US" dirty="0"/>
              <a:t>After looking up different articles that explained the steps to install from the command line, I was able to overcome the challenge and complete the project successfully.</a:t>
            </a:r>
          </a:p>
          <a:p>
            <a:r>
              <a:rPr lang="en-US" dirty="0"/>
              <a:t>What lessons did you learn?</a:t>
            </a:r>
          </a:p>
          <a:p>
            <a:pPr lvl="1"/>
            <a:r>
              <a:rPr lang="en-US" dirty="0"/>
              <a:t>How to create an IoT system utilizing principles of technology.</a:t>
            </a:r>
          </a:p>
          <a:p>
            <a:pPr lvl="1"/>
            <a:r>
              <a:rPr lang="en-US" dirty="0"/>
              <a:t>How to analyze the results of tests and experimentation.</a:t>
            </a:r>
          </a:p>
          <a:p>
            <a:pPr lvl="1"/>
            <a:r>
              <a:rPr lang="en-US" dirty="0"/>
              <a:t>How to differentiate alternative solutions to problems.</a:t>
            </a:r>
          </a:p>
          <a:p>
            <a:pPr lvl="1"/>
            <a:endParaRPr lang="en-US" dirty="0"/>
          </a:p>
        </p:txBody>
      </p:sp>
    </p:spTree>
    <p:extLst>
      <p:ext uri="{BB962C8B-B14F-4D97-AF65-F5344CB8AC3E}">
        <p14:creationId xmlns:p14="http://schemas.microsoft.com/office/powerpoint/2010/main" val="1046598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A3EEA-34B8-7301-BD95-BA81009B1B38}"/>
              </a:ext>
            </a:extLst>
          </p:cNvPr>
          <p:cNvSpPr>
            <a:spLocks noGrp="1"/>
          </p:cNvSpPr>
          <p:nvPr>
            <p:ph type="title"/>
          </p:nvPr>
        </p:nvSpPr>
        <p:spPr/>
        <p:txBody>
          <a:bodyPr/>
          <a:lstStyle/>
          <a:p>
            <a:r>
              <a:rPr lang="en-US" dirty="0"/>
              <a:t>Career skills</a:t>
            </a:r>
          </a:p>
        </p:txBody>
      </p:sp>
      <p:sp>
        <p:nvSpPr>
          <p:cNvPr id="3" name="Content Placeholder 2">
            <a:extLst>
              <a:ext uri="{FF2B5EF4-FFF2-40B4-BE49-F238E27FC236}">
                <a16:creationId xmlns:a16="http://schemas.microsoft.com/office/drawing/2014/main" id="{09B806BF-5AFB-8072-6036-5FF2F04D51B8}"/>
              </a:ext>
            </a:extLst>
          </p:cNvPr>
          <p:cNvSpPr>
            <a:spLocks noGrp="1"/>
          </p:cNvSpPr>
          <p:nvPr>
            <p:ph idx="1"/>
          </p:nvPr>
        </p:nvSpPr>
        <p:spPr/>
        <p:txBody>
          <a:bodyPr>
            <a:normAutofit/>
          </a:bodyPr>
          <a:lstStyle/>
          <a:p>
            <a:r>
              <a:rPr lang="en-US" sz="2400" dirty="0"/>
              <a:t>Command Line Proficiency</a:t>
            </a:r>
          </a:p>
          <a:p>
            <a:r>
              <a:rPr lang="en-US" sz="2400" dirty="0"/>
              <a:t>Problem Solving</a:t>
            </a:r>
          </a:p>
          <a:p>
            <a:r>
              <a:rPr lang="en-US" sz="2400" dirty="0"/>
              <a:t>Python Proficiency</a:t>
            </a:r>
          </a:p>
          <a:p>
            <a:r>
              <a:rPr lang="en-US" sz="2400" dirty="0"/>
              <a:t>Creating Flowcharts</a:t>
            </a:r>
          </a:p>
          <a:p>
            <a:r>
              <a:rPr lang="en-US" sz="2400" dirty="0"/>
              <a:t>Formatting Data Results</a:t>
            </a:r>
          </a:p>
          <a:p>
            <a:r>
              <a:rPr lang="en-US" sz="2400" dirty="0"/>
              <a:t>Error Troubleshooting</a:t>
            </a:r>
          </a:p>
        </p:txBody>
      </p:sp>
    </p:spTree>
    <p:extLst>
      <p:ext uri="{BB962C8B-B14F-4D97-AF65-F5344CB8AC3E}">
        <p14:creationId xmlns:p14="http://schemas.microsoft.com/office/powerpoint/2010/main" val="4278687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CB42D-E454-E069-1091-6771AC70B9C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8D35A28-3937-E33A-B93B-9ABE44114470}"/>
              </a:ext>
            </a:extLst>
          </p:cNvPr>
          <p:cNvSpPr>
            <a:spLocks noGrp="1"/>
          </p:cNvSpPr>
          <p:nvPr>
            <p:ph idx="1"/>
          </p:nvPr>
        </p:nvSpPr>
        <p:spPr/>
        <p:txBody>
          <a:bodyPr>
            <a:normAutofit/>
          </a:bodyPr>
          <a:lstStyle/>
          <a:p>
            <a:pPr marL="0" indent="0">
              <a:buNone/>
            </a:pPr>
            <a:r>
              <a:rPr lang="en-US" sz="2400" dirty="0"/>
              <a:t>Mastering Python has been a challenging path. I have learned that there is a whole lot more to learn in the coding world. Having different alternatives to achieve certain results has been extremely eye-opening. Utilizing articles that explain common problems has been a great help </a:t>
            </a:r>
            <a:r>
              <a:rPr lang="en-US" sz="2400"/>
              <a:t>as well.</a:t>
            </a:r>
            <a:endParaRPr lang="en-US" sz="2400" dirty="0"/>
          </a:p>
        </p:txBody>
      </p:sp>
    </p:spTree>
    <p:extLst>
      <p:ext uri="{BB962C8B-B14F-4D97-AF65-F5344CB8AC3E}">
        <p14:creationId xmlns:p14="http://schemas.microsoft.com/office/powerpoint/2010/main" val="4008658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DA611-DB26-67D9-5C42-A293BB59900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AE2DA66-2B52-DC3B-5177-E141C207B4C9}"/>
              </a:ext>
            </a:extLst>
          </p:cNvPr>
          <p:cNvSpPr>
            <a:spLocks noGrp="1"/>
          </p:cNvSpPr>
          <p:nvPr>
            <p:ph idx="1"/>
          </p:nvPr>
        </p:nvSpPr>
        <p:spPr/>
        <p:txBody>
          <a:bodyPr/>
          <a:lstStyle/>
          <a:p>
            <a:r>
              <a:rPr lang="en-US" dirty="0" err="1"/>
              <a:t>Devry</a:t>
            </a:r>
            <a:r>
              <a:rPr lang="en-US" dirty="0"/>
              <a:t> University project videos and classes</a:t>
            </a:r>
          </a:p>
          <a:p>
            <a:r>
              <a:rPr lang="en-US" dirty="0"/>
              <a:t>Stack Overflow</a:t>
            </a:r>
          </a:p>
        </p:txBody>
      </p:sp>
    </p:spTree>
    <p:extLst>
      <p:ext uri="{BB962C8B-B14F-4D97-AF65-F5344CB8AC3E}">
        <p14:creationId xmlns:p14="http://schemas.microsoft.com/office/powerpoint/2010/main" val="180207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ACCA-02AE-8225-AEC8-BF7F2BCC9C4F}"/>
              </a:ext>
            </a:extLst>
          </p:cNvPr>
          <p:cNvSpPr>
            <a:spLocks noGrp="1"/>
          </p:cNvSpPr>
          <p:nvPr>
            <p:ph type="title"/>
          </p:nvPr>
        </p:nvSpPr>
        <p:spPr>
          <a:xfrm>
            <a:off x="581192" y="5262296"/>
            <a:ext cx="4909445" cy="689514"/>
          </a:xfrm>
        </p:spPr>
        <p:txBody>
          <a:bodyPr anchor="ctr">
            <a:normAutofit/>
          </a:bodyPr>
          <a:lstStyle/>
          <a:p>
            <a:r>
              <a:rPr lang="en-US" dirty="0"/>
              <a:t>Design and setup</a:t>
            </a:r>
          </a:p>
        </p:txBody>
      </p:sp>
      <p:pic>
        <p:nvPicPr>
          <p:cNvPr id="5" name="Picture 4" descr="3D abstract blue and gold cube illustration">
            <a:extLst>
              <a:ext uri="{FF2B5EF4-FFF2-40B4-BE49-F238E27FC236}">
                <a16:creationId xmlns:a16="http://schemas.microsoft.com/office/drawing/2014/main" id="{5B0C4114-E934-993D-1734-3551A9A5AAAA}"/>
              </a:ext>
            </a:extLst>
          </p:cNvPr>
          <p:cNvPicPr>
            <a:picLocks noChangeAspect="1"/>
          </p:cNvPicPr>
          <p:nvPr/>
        </p:nvPicPr>
        <p:blipFill rotWithShape="1">
          <a:blip r:embed="rId2"/>
          <a:srcRect t="12900" b="25043"/>
          <a:stretch/>
        </p:blipFill>
        <p:spPr>
          <a:xfrm>
            <a:off x="447816" y="601200"/>
            <a:ext cx="11292840" cy="4204800"/>
          </a:xfrm>
          <a:prstGeom prst="rect">
            <a:avLst/>
          </a:prstGeom>
          <a:noFill/>
        </p:spPr>
      </p:pic>
      <p:sp>
        <p:nvSpPr>
          <p:cNvPr id="9" name="Text Placeholder 3">
            <a:extLst>
              <a:ext uri="{FF2B5EF4-FFF2-40B4-BE49-F238E27FC236}">
                <a16:creationId xmlns:a16="http://schemas.microsoft.com/office/drawing/2014/main" id="{9BD02679-7652-0267-BA0D-12753C3B23F8}"/>
              </a:ext>
            </a:extLst>
          </p:cNvPr>
          <p:cNvSpPr>
            <a:spLocks noGrp="1"/>
          </p:cNvSpPr>
          <p:nvPr>
            <p:ph type="body" sz="half" idx="2"/>
          </p:nvPr>
        </p:nvSpPr>
        <p:spPr>
          <a:xfrm>
            <a:off x="5740823" y="5262296"/>
            <a:ext cx="5869987" cy="689515"/>
          </a:xfrm>
        </p:spPr>
        <p:txBody>
          <a:bodyPr/>
          <a:lstStyle/>
          <a:p>
            <a:endParaRPr lang="en-US"/>
          </a:p>
        </p:txBody>
      </p:sp>
    </p:spTree>
    <p:extLst>
      <p:ext uri="{BB962C8B-B14F-4D97-AF65-F5344CB8AC3E}">
        <p14:creationId xmlns:p14="http://schemas.microsoft.com/office/powerpoint/2010/main" val="45504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68CE-E7A6-FBBD-1B60-C0F85CB82AB9}"/>
              </a:ext>
            </a:extLst>
          </p:cNvPr>
          <p:cNvSpPr>
            <a:spLocks noGrp="1"/>
          </p:cNvSpPr>
          <p:nvPr>
            <p:ph type="title"/>
          </p:nvPr>
        </p:nvSpPr>
        <p:spPr/>
        <p:txBody>
          <a:bodyPr/>
          <a:lstStyle/>
          <a:p>
            <a:r>
              <a:rPr lang="en-US" dirty="0"/>
              <a:t>flowchart</a:t>
            </a:r>
          </a:p>
        </p:txBody>
      </p:sp>
      <p:sp>
        <p:nvSpPr>
          <p:cNvPr id="3" name="Content Placeholder 2">
            <a:extLst>
              <a:ext uri="{FF2B5EF4-FFF2-40B4-BE49-F238E27FC236}">
                <a16:creationId xmlns:a16="http://schemas.microsoft.com/office/drawing/2014/main" id="{1448B05C-DBE1-31D4-6320-82A5F2D3556A}"/>
              </a:ext>
            </a:extLst>
          </p:cNvPr>
          <p:cNvSpPr>
            <a:spLocks noGrp="1"/>
          </p:cNvSpPr>
          <p:nvPr>
            <p:ph idx="1"/>
          </p:nvPr>
        </p:nvSpPr>
        <p:spPr/>
        <p:txBody>
          <a:bodyPr>
            <a:normAutofit/>
          </a:bodyPr>
          <a:lstStyle/>
          <a:p>
            <a:pPr marL="0" indent="0">
              <a:buNone/>
            </a:pPr>
            <a:r>
              <a:rPr lang="en-US" sz="1600" dirty="0"/>
              <a:t>Include the following processes:</a:t>
            </a:r>
          </a:p>
          <a:p>
            <a:r>
              <a:rPr lang="en-US" sz="1600" dirty="0"/>
              <a:t>Run a basic python program</a:t>
            </a:r>
          </a:p>
          <a:p>
            <a:r>
              <a:rPr lang="en-US" sz="1600" dirty="0"/>
              <a:t>Download weather data to a database.</a:t>
            </a:r>
          </a:p>
          <a:p>
            <a:r>
              <a:rPr lang="en-US" sz="1600" dirty="0"/>
              <a:t>Query the weather data </a:t>
            </a:r>
          </a:p>
          <a:p>
            <a:r>
              <a:rPr lang="en-US" sz="1600" dirty="0"/>
              <a:t>Extract weather data from database into a comma separated file with python</a:t>
            </a:r>
          </a:p>
          <a:p>
            <a:r>
              <a:rPr lang="en-US" sz="1600" dirty="0"/>
              <a:t>Cleanse weather data</a:t>
            </a:r>
          </a:p>
          <a:p>
            <a:r>
              <a:rPr lang="en-US" sz="1600" dirty="0"/>
              <a:t>Use python data analytics modules to develop graphical models</a:t>
            </a:r>
          </a:p>
          <a:p>
            <a:endParaRPr lang="en-US" sz="1600" dirty="0"/>
          </a:p>
        </p:txBody>
      </p:sp>
      <p:pic>
        <p:nvPicPr>
          <p:cNvPr id="5" name="Picture Placeholder 3">
            <a:extLst>
              <a:ext uri="{FF2B5EF4-FFF2-40B4-BE49-F238E27FC236}">
                <a16:creationId xmlns:a16="http://schemas.microsoft.com/office/drawing/2014/main" id="{3061DEB5-93FE-0E74-8CDB-EAEC66A9EEFC}"/>
              </a:ext>
            </a:extLst>
          </p:cNvPr>
          <p:cNvPicPr>
            <a:picLocks noChangeAspect="1"/>
          </p:cNvPicPr>
          <p:nvPr/>
        </p:nvPicPr>
        <p:blipFill rotWithShape="1">
          <a:blip r:embed="rId2"/>
          <a:srcRect l="-29075" t="-1" r="-37592" b="-1180"/>
          <a:stretch/>
        </p:blipFill>
        <p:spPr>
          <a:xfrm>
            <a:off x="7124283" y="1992542"/>
            <a:ext cx="4771936" cy="4781237"/>
          </a:xfrm>
          <a:prstGeom prst="rect">
            <a:avLst/>
          </a:prstGeom>
        </p:spPr>
      </p:pic>
    </p:spTree>
    <p:extLst>
      <p:ext uri="{BB962C8B-B14F-4D97-AF65-F5344CB8AC3E}">
        <p14:creationId xmlns:p14="http://schemas.microsoft.com/office/powerpoint/2010/main" val="421149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67A9-C476-627F-2C18-C8D6F25F1035}"/>
              </a:ext>
            </a:extLst>
          </p:cNvPr>
          <p:cNvSpPr>
            <a:spLocks noGrp="1"/>
          </p:cNvSpPr>
          <p:nvPr>
            <p:ph type="title"/>
          </p:nvPr>
        </p:nvSpPr>
        <p:spPr>
          <a:xfrm>
            <a:off x="581192" y="702156"/>
            <a:ext cx="11029616" cy="1013800"/>
          </a:xfrm>
        </p:spPr>
        <p:txBody>
          <a:bodyPr anchor="b">
            <a:normAutofit/>
          </a:bodyPr>
          <a:lstStyle/>
          <a:p>
            <a:r>
              <a:rPr lang="en-US" dirty="0"/>
              <a:t>Python program (Screenshot)</a:t>
            </a:r>
          </a:p>
        </p:txBody>
      </p:sp>
      <p:pic>
        <p:nvPicPr>
          <p:cNvPr id="3" name="Picture Placeholder 3">
            <a:extLst>
              <a:ext uri="{FF2B5EF4-FFF2-40B4-BE49-F238E27FC236}">
                <a16:creationId xmlns:a16="http://schemas.microsoft.com/office/drawing/2014/main" id="{CF750142-4534-AB1B-F31C-C765B005B2E5}"/>
              </a:ext>
            </a:extLst>
          </p:cNvPr>
          <p:cNvPicPr>
            <a:picLocks noChangeAspect="1"/>
          </p:cNvPicPr>
          <p:nvPr/>
        </p:nvPicPr>
        <p:blipFill rotWithShape="1">
          <a:blip r:embed="rId2"/>
          <a:srcRect l="-30322" t="-2127" r="-5838" b="-2127"/>
          <a:stretch/>
        </p:blipFill>
        <p:spPr>
          <a:xfrm>
            <a:off x="3522529" y="1715957"/>
            <a:ext cx="4627839" cy="5142043"/>
          </a:xfrm>
          <a:prstGeom prst="rect">
            <a:avLst/>
          </a:prstGeom>
        </p:spPr>
      </p:pic>
    </p:spTree>
    <p:extLst>
      <p:ext uri="{BB962C8B-B14F-4D97-AF65-F5344CB8AC3E}">
        <p14:creationId xmlns:p14="http://schemas.microsoft.com/office/powerpoint/2010/main" val="2466372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ACCA-02AE-8225-AEC8-BF7F2BCC9C4F}"/>
              </a:ext>
            </a:extLst>
          </p:cNvPr>
          <p:cNvSpPr>
            <a:spLocks noGrp="1"/>
          </p:cNvSpPr>
          <p:nvPr>
            <p:ph type="title"/>
          </p:nvPr>
        </p:nvSpPr>
        <p:spPr>
          <a:xfrm>
            <a:off x="581192" y="5262296"/>
            <a:ext cx="4909445" cy="689514"/>
          </a:xfrm>
        </p:spPr>
        <p:txBody>
          <a:bodyPr anchor="ctr">
            <a:normAutofit/>
          </a:bodyPr>
          <a:lstStyle/>
          <a:p>
            <a:r>
              <a:rPr lang="en-US" dirty="0"/>
              <a:t>Downloading weather data</a:t>
            </a:r>
          </a:p>
        </p:txBody>
      </p:sp>
      <p:pic>
        <p:nvPicPr>
          <p:cNvPr id="5" name="Picture 4" descr="3D abstract blue and gold cube illustration">
            <a:extLst>
              <a:ext uri="{FF2B5EF4-FFF2-40B4-BE49-F238E27FC236}">
                <a16:creationId xmlns:a16="http://schemas.microsoft.com/office/drawing/2014/main" id="{5B0C4114-E934-993D-1734-3551A9A5AAAA}"/>
              </a:ext>
            </a:extLst>
          </p:cNvPr>
          <p:cNvPicPr>
            <a:picLocks noChangeAspect="1"/>
          </p:cNvPicPr>
          <p:nvPr/>
        </p:nvPicPr>
        <p:blipFill rotWithShape="1">
          <a:blip r:embed="rId2"/>
          <a:srcRect t="12900" b="25043"/>
          <a:stretch/>
        </p:blipFill>
        <p:spPr>
          <a:xfrm>
            <a:off x="447816" y="601200"/>
            <a:ext cx="11292840" cy="4204800"/>
          </a:xfrm>
          <a:prstGeom prst="rect">
            <a:avLst/>
          </a:prstGeom>
          <a:noFill/>
        </p:spPr>
      </p:pic>
      <p:sp>
        <p:nvSpPr>
          <p:cNvPr id="9" name="Text Placeholder 3">
            <a:extLst>
              <a:ext uri="{FF2B5EF4-FFF2-40B4-BE49-F238E27FC236}">
                <a16:creationId xmlns:a16="http://schemas.microsoft.com/office/drawing/2014/main" id="{9BD02679-7652-0267-BA0D-12753C3B23F8}"/>
              </a:ext>
            </a:extLst>
          </p:cNvPr>
          <p:cNvSpPr>
            <a:spLocks noGrp="1"/>
          </p:cNvSpPr>
          <p:nvPr>
            <p:ph type="body" sz="half" idx="2"/>
          </p:nvPr>
        </p:nvSpPr>
        <p:spPr>
          <a:xfrm>
            <a:off x="5740823" y="5262296"/>
            <a:ext cx="5869987" cy="689515"/>
          </a:xfrm>
        </p:spPr>
        <p:txBody>
          <a:bodyPr/>
          <a:lstStyle/>
          <a:p>
            <a:endParaRPr lang="en-US"/>
          </a:p>
        </p:txBody>
      </p:sp>
    </p:spTree>
    <p:extLst>
      <p:ext uri="{BB962C8B-B14F-4D97-AF65-F5344CB8AC3E}">
        <p14:creationId xmlns:p14="http://schemas.microsoft.com/office/powerpoint/2010/main" val="526234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68CE-E7A6-FBBD-1B60-C0F85CB82AB9}"/>
              </a:ext>
            </a:extLst>
          </p:cNvPr>
          <p:cNvSpPr>
            <a:spLocks noGrp="1"/>
          </p:cNvSpPr>
          <p:nvPr>
            <p:ph type="title"/>
          </p:nvPr>
        </p:nvSpPr>
        <p:spPr/>
        <p:txBody>
          <a:bodyPr/>
          <a:lstStyle/>
          <a:p>
            <a:r>
              <a:rPr lang="en-US" dirty="0"/>
              <a:t>BuildWeatherDb.py Code (Screenshot)</a:t>
            </a:r>
          </a:p>
        </p:txBody>
      </p:sp>
      <p:sp>
        <p:nvSpPr>
          <p:cNvPr id="5" name="Content Placeholder 4">
            <a:extLst>
              <a:ext uri="{FF2B5EF4-FFF2-40B4-BE49-F238E27FC236}">
                <a16:creationId xmlns:a16="http://schemas.microsoft.com/office/drawing/2014/main" id="{3576FB24-9C50-1815-774D-6D069D846176}"/>
              </a:ext>
            </a:extLst>
          </p:cNvPr>
          <p:cNvSpPr>
            <a:spLocks noGrp="1"/>
          </p:cNvSpPr>
          <p:nvPr>
            <p:ph idx="1"/>
          </p:nvPr>
        </p:nvSpPr>
        <p:spPr/>
        <p:txBody>
          <a:bodyPr/>
          <a:lstStyle/>
          <a:p>
            <a:endParaRPr lang="en-US"/>
          </a:p>
        </p:txBody>
      </p:sp>
      <p:pic>
        <p:nvPicPr>
          <p:cNvPr id="6" name="Picture Placeholder 3">
            <a:extLst>
              <a:ext uri="{FF2B5EF4-FFF2-40B4-BE49-F238E27FC236}">
                <a16:creationId xmlns:a16="http://schemas.microsoft.com/office/drawing/2014/main" id="{61D601F4-5B83-61AA-0EDA-CB9C58C1EEFC}"/>
              </a:ext>
            </a:extLst>
          </p:cNvPr>
          <p:cNvPicPr>
            <a:picLocks noChangeAspect="1"/>
          </p:cNvPicPr>
          <p:nvPr/>
        </p:nvPicPr>
        <p:blipFill rotWithShape="1">
          <a:blip r:embed="rId2"/>
          <a:srcRect t="-4177" b="-4790"/>
          <a:stretch/>
        </p:blipFill>
        <p:spPr>
          <a:xfrm>
            <a:off x="3511157" y="1859631"/>
            <a:ext cx="5169685" cy="4998369"/>
          </a:xfrm>
          <a:prstGeom prst="rect">
            <a:avLst/>
          </a:prstGeom>
        </p:spPr>
      </p:pic>
    </p:spTree>
    <p:extLst>
      <p:ext uri="{BB962C8B-B14F-4D97-AF65-F5344CB8AC3E}">
        <p14:creationId xmlns:p14="http://schemas.microsoft.com/office/powerpoint/2010/main" val="2436928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67A9-C476-627F-2C18-C8D6F25F1035}"/>
              </a:ext>
            </a:extLst>
          </p:cNvPr>
          <p:cNvSpPr>
            <a:spLocks noGrp="1"/>
          </p:cNvSpPr>
          <p:nvPr>
            <p:ph type="title"/>
          </p:nvPr>
        </p:nvSpPr>
        <p:spPr>
          <a:xfrm>
            <a:off x="581192" y="702156"/>
            <a:ext cx="11029616" cy="1013800"/>
          </a:xfrm>
        </p:spPr>
        <p:txBody>
          <a:bodyPr anchor="b">
            <a:normAutofit/>
          </a:bodyPr>
          <a:lstStyle/>
          <a:p>
            <a:r>
              <a:rPr lang="en-US" dirty="0"/>
              <a:t>Python Console (Screenshot)</a:t>
            </a:r>
          </a:p>
        </p:txBody>
      </p:sp>
      <p:pic>
        <p:nvPicPr>
          <p:cNvPr id="4" name="Picture Placeholder 3">
            <a:extLst>
              <a:ext uri="{FF2B5EF4-FFF2-40B4-BE49-F238E27FC236}">
                <a16:creationId xmlns:a16="http://schemas.microsoft.com/office/drawing/2014/main" id="{2AABF2EF-67C7-328C-EE6C-B0440DBC69C8}"/>
              </a:ext>
            </a:extLst>
          </p:cNvPr>
          <p:cNvPicPr>
            <a:picLocks noChangeAspect="1"/>
          </p:cNvPicPr>
          <p:nvPr/>
        </p:nvPicPr>
        <p:blipFill rotWithShape="1">
          <a:blip r:embed="rId2"/>
          <a:srcRect l="-1117" t="-6036" r="-1148" b="-23389"/>
          <a:stretch/>
        </p:blipFill>
        <p:spPr>
          <a:xfrm>
            <a:off x="839788" y="3009207"/>
            <a:ext cx="10515600" cy="2851843"/>
          </a:xfrm>
          <a:prstGeom prst="rect">
            <a:avLst/>
          </a:prstGeom>
        </p:spPr>
      </p:pic>
    </p:spTree>
    <p:extLst>
      <p:ext uri="{BB962C8B-B14F-4D97-AF65-F5344CB8AC3E}">
        <p14:creationId xmlns:p14="http://schemas.microsoft.com/office/powerpoint/2010/main" val="3080688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67A9-C476-627F-2C18-C8D6F25F1035}"/>
              </a:ext>
            </a:extLst>
          </p:cNvPr>
          <p:cNvSpPr>
            <a:spLocks noGrp="1"/>
          </p:cNvSpPr>
          <p:nvPr>
            <p:ph type="title"/>
          </p:nvPr>
        </p:nvSpPr>
        <p:spPr>
          <a:xfrm>
            <a:off x="581192" y="702156"/>
            <a:ext cx="11029616" cy="1013800"/>
          </a:xfrm>
        </p:spPr>
        <p:txBody>
          <a:bodyPr anchor="b">
            <a:normAutofit/>
          </a:bodyPr>
          <a:lstStyle/>
          <a:p>
            <a:r>
              <a:rPr lang="en-US" sz="2800" dirty="0" err="1"/>
              <a:t>Weather.db</a:t>
            </a:r>
            <a:r>
              <a:rPr lang="en-US" sz="2800" dirty="0"/>
              <a:t> File (Screenshot)</a:t>
            </a:r>
            <a:endParaRPr lang="en-US" dirty="0"/>
          </a:p>
        </p:txBody>
      </p:sp>
      <p:pic>
        <p:nvPicPr>
          <p:cNvPr id="3" name="Picture Placeholder 3">
            <a:extLst>
              <a:ext uri="{FF2B5EF4-FFF2-40B4-BE49-F238E27FC236}">
                <a16:creationId xmlns:a16="http://schemas.microsoft.com/office/drawing/2014/main" id="{576EBCEC-CACB-7989-9283-70E8728396D9}"/>
              </a:ext>
            </a:extLst>
          </p:cNvPr>
          <p:cNvPicPr>
            <a:picLocks noChangeAspect="1"/>
          </p:cNvPicPr>
          <p:nvPr/>
        </p:nvPicPr>
        <p:blipFill rotWithShape="1">
          <a:blip r:embed="rId2"/>
          <a:srcRect l="-854" t="-3951" r="-1660" b="301"/>
          <a:stretch/>
        </p:blipFill>
        <p:spPr>
          <a:xfrm>
            <a:off x="93784" y="3010980"/>
            <a:ext cx="12004431" cy="2732839"/>
          </a:xfrm>
          <a:prstGeom prst="rect">
            <a:avLst/>
          </a:prstGeom>
        </p:spPr>
      </p:pic>
    </p:spTree>
    <p:extLst>
      <p:ext uri="{BB962C8B-B14F-4D97-AF65-F5344CB8AC3E}">
        <p14:creationId xmlns:p14="http://schemas.microsoft.com/office/powerpoint/2010/main" val="3418577527"/>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99</TotalTime>
  <Words>503</Words>
  <Application>Microsoft Office PowerPoint</Application>
  <PresentationFormat>Widescreen</PresentationFormat>
  <Paragraphs>67</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Gill Sans MT</vt:lpstr>
      <vt:lpstr>Wingdings 2</vt:lpstr>
      <vt:lpstr>Custom</vt:lpstr>
      <vt:lpstr>CEIS110 Course project</vt:lpstr>
      <vt:lpstr>Introduction</vt:lpstr>
      <vt:lpstr>Design and setup</vt:lpstr>
      <vt:lpstr>flowchart</vt:lpstr>
      <vt:lpstr>Python program (Screenshot)</vt:lpstr>
      <vt:lpstr>Downloading weather data</vt:lpstr>
      <vt:lpstr>BuildWeatherDb.py Code (Screenshot)</vt:lpstr>
      <vt:lpstr>Python Console (Screenshot)</vt:lpstr>
      <vt:lpstr>Weather.db File (Screenshot)</vt:lpstr>
      <vt:lpstr>Querying the database with sql</vt:lpstr>
      <vt:lpstr>Query to retrieve all columns and all rows (Screenshot)</vt:lpstr>
      <vt:lpstr>Query to retrieve lowest and highest temperatures (Screenshot)</vt:lpstr>
      <vt:lpstr>Query to retrieve all clear days (Screenshot)</vt:lpstr>
      <vt:lpstr>Querying and manipulating data with SQL and Python</vt:lpstr>
      <vt:lpstr>Python code (Screenshot or file)</vt:lpstr>
      <vt:lpstr>Retrieve and Convert Data to CSV Format (Screenshot)</vt:lpstr>
      <vt:lpstr>Temperature and Humidity Chart (Graph)</vt:lpstr>
      <vt:lpstr>Develop Graphical Models and Interpret Results</vt:lpstr>
      <vt:lpstr>Plot #1</vt:lpstr>
      <vt:lpstr>Plot #2 (Screenshots)</vt:lpstr>
      <vt:lpstr>Analysis</vt:lpstr>
      <vt:lpstr>Prediction</vt:lpstr>
      <vt:lpstr>Challenges/lessons learned</vt:lpstr>
      <vt:lpstr>Career skills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CEIS106 Course project</dc:title>
  <dc:creator>Harrison Olvera</dc:creator>
  <cp:lastModifiedBy>Harrison Olvera</cp:lastModifiedBy>
  <cp:revision>1</cp:revision>
  <dcterms:created xsi:type="dcterms:W3CDTF">2023-08-26T19:04:03Z</dcterms:created>
  <dcterms:modified xsi:type="dcterms:W3CDTF">2023-10-21T19:55:30Z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