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Inhaltsplatzhalter 3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67" y="3166023"/>
            <a:ext cx="3529795" cy="27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  <p:pic>
        <p:nvPicPr>
          <p:cNvPr id="8" name="Inhaltsplatzhalter 3"/>
          <p:cNvPicPr>
            <a:picLocks noGrp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63" y="4869624"/>
            <a:ext cx="1891272" cy="14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30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84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6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12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264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32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2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1449BF-2715-4061-9A5A-2AF8075E3BEF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9915D0-97AD-4885-AEC1-6D15501054D5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6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4000" dirty="0" smtClean="0">
                <a:solidFill>
                  <a:schemeClr val="tx1"/>
                </a:solidFill>
              </a:rPr>
              <a:t>Willkommen </a:t>
            </a:r>
            <a:endParaRPr lang="de-CH" sz="40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44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 smtClean="0">
                <a:solidFill>
                  <a:schemeClr val="tx1"/>
                </a:solidFill>
              </a:rPr>
              <a:t>Auftrag</a:t>
            </a:r>
            <a:endParaRPr lang="de-CH" sz="4000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995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05784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2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Dividende</vt:lpstr>
      <vt:lpstr>Willkommen </vt:lpstr>
      <vt:lpstr>Auftrag</vt:lpstr>
      <vt:lpstr>PowerPoint-Präsentation</vt:lpstr>
      <vt:lpstr>PowerPoint-Präsentation</vt:lpstr>
    </vt:vector>
  </TitlesOfParts>
  <Company>Computerschule Bern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Philip Metzger</dc:creator>
  <cp:lastModifiedBy>Philip Metzger</cp:lastModifiedBy>
  <cp:revision>2</cp:revision>
  <dcterms:created xsi:type="dcterms:W3CDTF">2017-03-21T10:52:07Z</dcterms:created>
  <dcterms:modified xsi:type="dcterms:W3CDTF">2017-03-21T11:01:45Z</dcterms:modified>
</cp:coreProperties>
</file>