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313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762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22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9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145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32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184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767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00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732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72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67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150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537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38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3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20FE58-B2A7-4B29-A68D-A4F9CD003A4B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90A5-A061-4B31-AF6D-AC0DEB490C2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825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193A4-136B-499B-8B6A-5935B6DE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M326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DED113-95B7-4DF3-87C4-51E48B9FB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30370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9858-08AD-41D6-97FD-44CC3DC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Observer - Grundbau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9D100-74A7-48AF-A232-2F836F66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Observer wird observable hinzugefügt</a:t>
            </a:r>
          </a:p>
          <a:p>
            <a:r>
              <a:rPr lang="de-CH" dirty="0"/>
              <a:t>Observable sendet an alle gelisteten Observer ein update</a:t>
            </a:r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2C6ED-1B4B-4E50-B62A-5AB672C1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8800"/>
            <a:ext cx="12192000" cy="27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8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9858-08AD-41D6-97FD-44CC3DC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Observer -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9D100-74A7-48AF-A232-2F836F66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Werden verwendet für:</a:t>
            </a:r>
          </a:p>
          <a:p>
            <a:pPr lvl="1"/>
            <a:r>
              <a:rPr lang="de-CH" dirty="0"/>
              <a:t>Events</a:t>
            </a:r>
          </a:p>
          <a:p>
            <a:pPr lvl="1"/>
            <a:r>
              <a:rPr lang="de-CH" dirty="0"/>
              <a:t>Aktualisieren von GUIs</a:t>
            </a:r>
          </a:p>
          <a:p>
            <a:pPr lvl="1"/>
            <a:r>
              <a:rPr lang="de-CH" dirty="0"/>
              <a:t>Daten aktualisieren</a:t>
            </a:r>
          </a:p>
          <a:p>
            <a:pPr lvl="1"/>
            <a:r>
              <a:rPr lang="de-CH" dirty="0"/>
              <a:t>Stark im </a:t>
            </a:r>
            <a:r>
              <a:rPr lang="de-CH" dirty="0" err="1"/>
              <a:t>ecs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verwendet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457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4F238-C98C-406B-AA8E-A82A0A6E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Observer -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08AA1-AE13-4F4D-91C4-9CDA058F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Subjekt und Beobachter sind auf abstrakte und minimale Art lose gekoppelt. </a:t>
            </a:r>
          </a:p>
          <a:p>
            <a:r>
              <a:rPr lang="de-CH" dirty="0"/>
              <a:t>Das beobachtete Objekt braucht keine Kenntnis über die Struktur seiner Beobachter zu besitzen.</a:t>
            </a:r>
          </a:p>
          <a:p>
            <a:r>
              <a:rPr lang="de-CH" dirty="0"/>
              <a:t>Ein abhängiges Objekt erhält die Änderungen automatisch. </a:t>
            </a:r>
          </a:p>
          <a:p>
            <a:r>
              <a:rPr lang="de-CH" dirty="0"/>
              <a:t>Es werden auch Multicasts unterstützt.</a:t>
            </a:r>
          </a:p>
        </p:txBody>
      </p:sp>
    </p:spTree>
    <p:extLst>
      <p:ext uri="{BB962C8B-B14F-4D97-AF65-F5344CB8AC3E}">
        <p14:creationId xmlns:p14="http://schemas.microsoft.com/office/powerpoint/2010/main" val="14887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4F238-C98C-406B-AA8E-A82A0A6E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Observer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B29E489-CCF1-4AD5-BCA6-D2DB0F511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72" y="3576918"/>
            <a:ext cx="3790950" cy="16097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9B84078-6503-4C14-ABCA-64F3E37A8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28"/>
          <a:stretch/>
        </p:blipFill>
        <p:spPr>
          <a:xfrm>
            <a:off x="4437059" y="1833842"/>
            <a:ext cx="4047413" cy="15951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758E53-685D-4D8C-8ABE-D8ABF70D0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1833843"/>
            <a:ext cx="3774812" cy="1743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2A6D73-7AA8-45D4-97AC-824586A24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059" y="3428999"/>
            <a:ext cx="3733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2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3EC6-422A-4A74-B481-30FDCCC8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9385-073F-4346-850A-308C8B94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070B44-2293-4A43-BD91-C1EB6A24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766762"/>
            <a:ext cx="49149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0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2FCF3D5-45F6-49EA-8E8F-08E320B19286}"/>
              </a:ext>
            </a:extLst>
          </p:cNvPr>
          <p:cNvSpPr txBox="1"/>
          <p:nvPr/>
        </p:nvSpPr>
        <p:spPr>
          <a:xfrm>
            <a:off x="731518" y="402247"/>
            <a:ext cx="7239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200" dirty="0" err="1">
                <a:latin typeface="+mj-lt"/>
              </a:rPr>
              <a:t>Answer</a:t>
            </a:r>
            <a:r>
              <a:rPr lang="de-CH" sz="4200" dirty="0">
                <a:latin typeface="+mj-lt"/>
              </a:rPr>
              <a:t> </a:t>
            </a:r>
            <a:r>
              <a:rPr lang="de-CH" sz="4200" dirty="0" err="1">
                <a:latin typeface="+mj-lt"/>
              </a:rPr>
              <a:t>to</a:t>
            </a:r>
            <a:r>
              <a:rPr lang="de-CH" sz="4200" dirty="0">
                <a:latin typeface="+mj-lt"/>
              </a:rPr>
              <a:t> </a:t>
            </a:r>
            <a:r>
              <a:rPr lang="de-CH" sz="4200" dirty="0" err="1">
                <a:latin typeface="+mj-lt"/>
              </a:rPr>
              <a:t>every</a:t>
            </a:r>
            <a:r>
              <a:rPr lang="de-CH" sz="4200" dirty="0">
                <a:latin typeface="+mj-lt"/>
              </a:rPr>
              <a:t> </a:t>
            </a:r>
            <a:r>
              <a:rPr lang="de-CH" sz="4200" dirty="0" err="1">
                <a:latin typeface="+mj-lt"/>
              </a:rPr>
              <a:t>question</a:t>
            </a:r>
            <a:endParaRPr lang="de-CH" sz="4200" dirty="0"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925C81E-6F77-4F43-B8D9-20DCBDE25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47" y="1140911"/>
            <a:ext cx="7349105" cy="55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53AB0-7519-47C4-8463-B0560CA1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B0F3D-F3D4-4A10-9C3B-36CF8494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Pattern (DE: Strategie Entwurfsmuster)</a:t>
            </a:r>
          </a:p>
          <a:p>
            <a:pPr lvl="1"/>
            <a:r>
              <a:rPr lang="de-CH" dirty="0"/>
              <a:t> Grundbau</a:t>
            </a:r>
          </a:p>
          <a:p>
            <a:pPr lvl="1"/>
            <a:r>
              <a:rPr lang="de-CH" dirty="0"/>
              <a:t>Wie es funktioniert</a:t>
            </a:r>
          </a:p>
          <a:p>
            <a:pPr lvl="1"/>
            <a:r>
              <a:rPr lang="de-CH" dirty="0"/>
              <a:t>Verwendung</a:t>
            </a:r>
          </a:p>
          <a:p>
            <a:pPr lvl="1"/>
            <a:r>
              <a:rPr lang="de-CH" dirty="0"/>
              <a:t>Vor- und Nachteile</a:t>
            </a:r>
          </a:p>
          <a:p>
            <a:r>
              <a:rPr lang="de-CH" dirty="0"/>
              <a:t>Observer Pattern</a:t>
            </a:r>
          </a:p>
          <a:p>
            <a:pPr lvl="1"/>
            <a:r>
              <a:rPr lang="de-CH" dirty="0"/>
              <a:t>Grundbau</a:t>
            </a:r>
          </a:p>
          <a:p>
            <a:pPr lvl="1"/>
            <a:r>
              <a:rPr lang="de-CH" dirty="0"/>
              <a:t>Wie es funktioniert</a:t>
            </a:r>
          </a:p>
          <a:p>
            <a:pPr lvl="1"/>
            <a:r>
              <a:rPr lang="de-CH" dirty="0"/>
              <a:t>Verwendung</a:t>
            </a:r>
          </a:p>
        </p:txBody>
      </p:sp>
    </p:spTree>
    <p:extLst>
      <p:ext uri="{BB962C8B-B14F-4D97-AF65-F5344CB8AC3E}">
        <p14:creationId xmlns:p14="http://schemas.microsoft.com/office/powerpoint/2010/main" val="181251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EB64B-33A3-47CD-BD25-53ACE34A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- Grundbau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0EE448E-38D1-4F68-A76C-D5648A703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715" y="1690688"/>
            <a:ext cx="6387384" cy="3042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5E2D42B-D592-4BFB-992F-0916CF97B1E0}"/>
              </a:ext>
            </a:extLst>
          </p:cNvPr>
          <p:cNvSpPr txBox="1"/>
          <p:nvPr/>
        </p:nvSpPr>
        <p:spPr>
          <a:xfrm>
            <a:off x="838200" y="1690688"/>
            <a:ext cx="449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Verhaltensmuster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GoF</a:t>
            </a:r>
            <a:r>
              <a:rPr lang="de-CH" sz="2400" dirty="0"/>
              <a:t> - Muster</a:t>
            </a:r>
          </a:p>
        </p:txBody>
      </p:sp>
    </p:spTree>
    <p:extLst>
      <p:ext uri="{BB962C8B-B14F-4D97-AF65-F5344CB8AC3E}">
        <p14:creationId xmlns:p14="http://schemas.microsoft.com/office/powerpoint/2010/main" val="23965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EB64B-33A3-47CD-BD25-53ACE34A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- Grundbau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CE9572-4DF9-4B99-80F7-F200C6F9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21" y="1690688"/>
            <a:ext cx="6516179" cy="46909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39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B74F0-8931-457C-AE0B-086DDA74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– Wie es funktioniert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B7502-9E82-4365-A79D-4DCE3C9F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Verwendung von einem Interface um flexible Klassen zu schreiben</a:t>
            </a:r>
          </a:p>
          <a:p>
            <a:r>
              <a:rPr lang="de-CH" dirty="0"/>
              <a:t>Polymorphismus</a:t>
            </a:r>
          </a:p>
          <a:p>
            <a:r>
              <a:rPr lang="de-CH" dirty="0"/>
              <a:t>Benützung einer Methode (</a:t>
            </a:r>
            <a:r>
              <a:rPr lang="de-CH" dirty="0" err="1"/>
              <a:t>z.B</a:t>
            </a:r>
            <a:r>
              <a:rPr lang="de-CH" dirty="0"/>
              <a:t> «</a:t>
            </a:r>
            <a:r>
              <a:rPr lang="de-CH" dirty="0" err="1"/>
              <a:t>setStrategy</a:t>
            </a:r>
            <a:r>
              <a:rPr lang="de-CH" dirty="0"/>
              <a:t>(</a:t>
            </a:r>
            <a:r>
              <a:rPr lang="de-CH" dirty="0" err="1"/>
              <a:t>Strategy</a:t>
            </a:r>
            <a:r>
              <a:rPr lang="de-CH" dirty="0"/>
              <a:t> </a:t>
            </a:r>
            <a:r>
              <a:rPr lang="de-CH" dirty="0" err="1"/>
              <a:t>strategy</a:t>
            </a:r>
            <a:r>
              <a:rPr lang="de-CH" dirty="0"/>
              <a:t>)) um die Strategie festzulegen</a:t>
            </a:r>
          </a:p>
        </p:txBody>
      </p:sp>
    </p:spTree>
    <p:extLst>
      <p:ext uri="{BB962C8B-B14F-4D97-AF65-F5344CB8AC3E}">
        <p14:creationId xmlns:p14="http://schemas.microsoft.com/office/powerpoint/2010/main" val="252193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B74F0-8931-457C-AE0B-086DDA74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–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B7502-9E82-4365-A79D-4DCE3C9F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Steuerberechnung</a:t>
            </a:r>
          </a:p>
          <a:p>
            <a:r>
              <a:rPr lang="de-CH" dirty="0"/>
              <a:t>Kompressionstool</a:t>
            </a:r>
          </a:p>
          <a:p>
            <a:r>
              <a:rPr lang="de-CH" dirty="0"/>
              <a:t>Geräte-Treiber</a:t>
            </a:r>
          </a:p>
          <a:p>
            <a:r>
              <a:rPr lang="de-CH" dirty="0"/>
              <a:t>Server Programme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17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B74F0-8931-457C-AE0B-086DDA74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–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B7502-9E82-4365-A79D-4DCE3C9F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Familie von Algorithmen definiert.</a:t>
            </a:r>
          </a:p>
          <a:p>
            <a:r>
              <a:rPr lang="de-CH" dirty="0"/>
              <a:t>Auswahl aus verschiedenen Implementierungen möglich; erhöhte Flexibilität und Wiederverwendbarkeit.</a:t>
            </a:r>
          </a:p>
          <a:p>
            <a:r>
              <a:rPr lang="de-CH" dirty="0"/>
              <a:t>Mehrfachverzweigungen werden vermieden, verbesserte Übersicht des Codes.</a:t>
            </a:r>
          </a:p>
          <a:p>
            <a:r>
              <a:rPr lang="de-CH" dirty="0"/>
              <a:t>Bietet eine Alternative zur Unterklassenbildung der Kontexte.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27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B74F0-8931-457C-AE0B-086DDA74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–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B7502-9E82-4365-A79D-4DCE3C9F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Klienten müssen unterschiedliche Strategien kennen, um zwischen ihnen auszuwählen und den Kontext zu initialisieren.</a:t>
            </a:r>
          </a:p>
          <a:p>
            <a:r>
              <a:rPr lang="de-CH" dirty="0"/>
              <a:t>Zusätzlicher Kommunikationsaufwand zwischen Strategie und Kontext.</a:t>
            </a:r>
          </a:p>
          <a:p>
            <a:r>
              <a:rPr lang="de-CH" dirty="0"/>
              <a:t>Die Anzahl der Objekte wird erhöht.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262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9858-08AD-41D6-97FD-44CC3DC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9D100-74A7-48AF-A232-2F836F66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«Gang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Four</a:t>
            </a:r>
            <a:r>
              <a:rPr lang="de-CH" dirty="0"/>
              <a:t>» design </a:t>
            </a:r>
            <a:r>
              <a:rPr lang="de-CH" dirty="0" err="1"/>
              <a:t>pattern</a:t>
            </a:r>
            <a:endParaRPr lang="de-CH" dirty="0"/>
          </a:p>
          <a:p>
            <a:r>
              <a:rPr lang="de-CH" dirty="0"/>
              <a:t>Sind dafür da Sachen bei Veränderungen zu aktualisieren</a:t>
            </a:r>
          </a:p>
          <a:p>
            <a:r>
              <a:rPr lang="de-CH" dirty="0"/>
              <a:t>Funktionieren wie </a:t>
            </a:r>
            <a:r>
              <a:rPr lang="de-CH" dirty="0" err="1"/>
              <a:t>events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895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243</Words>
  <Application>Microsoft Office PowerPoint</Application>
  <PresentationFormat>Breitbild</PresentationFormat>
  <Paragraphs>54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M326</vt:lpstr>
      <vt:lpstr>Contents</vt:lpstr>
      <vt:lpstr>Strategy - Grundbau</vt:lpstr>
      <vt:lpstr>Strategy - Grundbau</vt:lpstr>
      <vt:lpstr>Strategy – Wie es funktioniert</vt:lpstr>
      <vt:lpstr>Strategy – Verwendung</vt:lpstr>
      <vt:lpstr>Strategy – Vorteile</vt:lpstr>
      <vt:lpstr>Strategy – Nachteile</vt:lpstr>
      <vt:lpstr>Observer</vt:lpstr>
      <vt:lpstr>Observer - Grundbau</vt:lpstr>
      <vt:lpstr>Observer - Verwendung</vt:lpstr>
      <vt:lpstr>Observer - Vorteile</vt:lpstr>
      <vt:lpstr>Observer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M326</dc:title>
  <dc:creator>Zian Wermelinger</dc:creator>
  <cp:lastModifiedBy>Zian Wermelinger</cp:lastModifiedBy>
  <cp:revision>15</cp:revision>
  <dcterms:created xsi:type="dcterms:W3CDTF">2018-03-27T08:00:00Z</dcterms:created>
  <dcterms:modified xsi:type="dcterms:W3CDTF">2018-03-29T08:52:18Z</dcterms:modified>
</cp:coreProperties>
</file>