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D3E9E-57E4-4A8D-9534-D3F2CE6F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C95DED-E18A-4CBD-8FEF-20A9B6FB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29A55-4B26-41A0-8739-9A90B7F7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363A4-6288-44AA-A31F-8D5FDBE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D3AF6-6A62-499B-8BC8-74DE40FE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1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0E135-19AD-4B7F-9CB8-BC3DB060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7B1000-93B7-4A44-80C6-9C74AE36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84BE2-22A8-4C76-936C-039280FC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A6568-C42C-408C-BE08-817421FF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ABA91-AC6F-4B72-AAAB-2E566FA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9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BF3B2A-66F3-4B26-AD34-8EA4C7DA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3BF49A-1B22-4CC4-9930-DB06D3B54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4B092E-9554-4EA7-B7FA-BF89D266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F201A-6EF6-4D4E-8E37-1B143FA6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ECB8E-761F-4BAB-8A20-5BAD4B35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17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2A03D-21F2-45A5-924D-DE48D925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0D3D4-67A0-4D9F-8072-F92464D3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07B5C-275E-44AC-8045-6714C894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F545A-2AD9-47DF-BE95-382086FE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BAD45-34D0-49FE-91FF-75046CDB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8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F4E4B-6DE8-4FB8-A3AF-C78915D4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391C45-9469-4D90-9EB6-402DCCA43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4A77-D9A6-4209-9D4E-19A5AAEC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C5A6D-24D5-4A40-B923-F73FF98F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3C7CB-62BE-476C-83EA-1D095008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1D206-E05A-4CC3-808C-F629AF45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649F8-AA8A-4848-8D66-D299DE90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16CA8-FF53-43C5-BD88-21D065147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5049F8-230B-44AD-9370-873A7C6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DFD242-ADA0-4FAB-8C9F-A6D7FD3C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BB0D0-9509-4006-BCE5-7F6CC0A5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945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3221F-7D4B-4157-A4AD-EA4884FB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21910-5C57-4EBF-8E68-5DEFD9B3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39B093-2498-4835-8281-688E8B773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D27F16-4D8C-43C8-BA40-FBFC7E62E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828DF8-0F0C-460B-8D94-44FCF0E0E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E68AEE-B785-47F7-98F7-29B542A5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C33C96-BBDD-4E1D-87AA-A5C3FE6A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CBBCCD-6B54-4F8A-AFE2-5189907D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703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A318E-08D9-4066-A5A9-AF90D5BB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D51B33-5D84-4E05-86A5-89807267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476E53-E782-41C4-87F9-CFD37412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09D62F-ECA2-419C-AB93-8A74EF3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347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1C6E90-D187-4601-A24C-DA8D99BB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D09BD5-C631-460A-AB15-97BE7C86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90235F-6CF3-49A5-9DBE-47199DCE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703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A98D1-345D-4EC5-A891-7439BF54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B5A9B-80E4-44AD-8A92-23D0C2D4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C1CA16-B2A4-4858-AAA8-6F6B4A9F0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A00E11-73EC-43AC-B717-574FA03B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68A498-DA0E-4664-9A99-74E5CCE2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FF7F3-88B1-4A85-973A-066A57DA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50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43F5-425B-43E8-AA1B-FAFD13D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F5FE0C-695E-4DB7-A1C0-578F8ABAC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06489B-7F31-4009-9600-EA4BCB08B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26265-73F3-4D37-BF4D-89DA6E81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BEBA63-53C4-41DE-AA47-9DFA58B3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6B38B-9863-456A-943E-F37549C5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65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0DE-7B75-4986-8B37-D1EF52D8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5A073-2BED-4F9F-A531-17F4E45A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7DD08-F26D-46D2-8E13-7956DFB15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F5458-8759-4EE7-AD9F-AC5F74303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5C98C7-0BDE-4890-80F8-E559408B7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90A5-A061-4B31-AF6D-AC0DEB490C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3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193A4-136B-499B-8B6A-5935B6DE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M326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DED113-95B7-4DF3-87C4-51E48B9FB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3037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53AB0-7519-47C4-8463-B0560CA1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B0F3D-F3D4-4A10-9C3B-36CF8494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Pattern</a:t>
            </a:r>
          </a:p>
          <a:p>
            <a:pPr lvl="1"/>
            <a:r>
              <a:rPr lang="de-CH"/>
              <a:t>Grundbau</a:t>
            </a:r>
            <a:endParaRPr lang="de-CH" dirty="0"/>
          </a:p>
          <a:p>
            <a:pPr lvl="1"/>
            <a:r>
              <a:rPr lang="de-CH" dirty="0"/>
              <a:t>Wie es funktioniert</a:t>
            </a:r>
          </a:p>
          <a:p>
            <a:pPr lvl="1"/>
            <a:r>
              <a:rPr lang="de-CH" dirty="0"/>
              <a:t>Verwendung</a:t>
            </a:r>
          </a:p>
          <a:p>
            <a:r>
              <a:rPr lang="de-CH" dirty="0"/>
              <a:t>Observer Pattern</a:t>
            </a:r>
          </a:p>
          <a:p>
            <a:pPr lvl="1"/>
            <a:r>
              <a:rPr lang="de-CH" dirty="0"/>
              <a:t>Grundbau</a:t>
            </a:r>
          </a:p>
          <a:p>
            <a:pPr lvl="1"/>
            <a:r>
              <a:rPr lang="de-CH" dirty="0"/>
              <a:t>Wie es funktioniert</a:t>
            </a:r>
          </a:p>
          <a:p>
            <a:pPr lvl="1"/>
            <a:r>
              <a:rPr lang="de-CH" dirty="0"/>
              <a:t>Verwendung</a:t>
            </a:r>
          </a:p>
        </p:txBody>
      </p:sp>
    </p:spTree>
    <p:extLst>
      <p:ext uri="{BB962C8B-B14F-4D97-AF65-F5344CB8AC3E}">
        <p14:creationId xmlns:p14="http://schemas.microsoft.com/office/powerpoint/2010/main" val="181251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EB64B-33A3-47CD-BD25-53ACE34A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065D8-9480-4002-B227-B660095F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65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9858-08AD-41D6-97FD-44CC3DC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9D100-74A7-48AF-A232-2F836F66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«Gang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Four</a:t>
            </a:r>
            <a:r>
              <a:rPr lang="de-CH" dirty="0"/>
              <a:t>» design </a:t>
            </a:r>
            <a:r>
              <a:rPr lang="de-CH" dirty="0" err="1"/>
              <a:t>pattern</a:t>
            </a:r>
            <a:endParaRPr lang="de-CH" dirty="0"/>
          </a:p>
          <a:p>
            <a:r>
              <a:rPr lang="de-CH" dirty="0"/>
              <a:t>Sind dafür da Sachen bei Veränderungen zu aktualisieren</a:t>
            </a:r>
          </a:p>
          <a:p>
            <a:r>
              <a:rPr lang="de-CH" dirty="0"/>
              <a:t>Funktionieren wie </a:t>
            </a:r>
            <a:r>
              <a:rPr lang="de-CH" dirty="0" err="1"/>
              <a:t>events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718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9858-08AD-41D6-97FD-44CC3DC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9D100-74A7-48AF-A232-2F836F66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Observer wird observable hinzugefügt</a:t>
            </a:r>
          </a:p>
          <a:p>
            <a:r>
              <a:rPr lang="de-CH" dirty="0"/>
              <a:t>Observable sendet an alle gelisteten Observer ein update</a:t>
            </a:r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2C6ED-1B4B-4E50-B62A-5AB672C1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8800"/>
            <a:ext cx="12192000" cy="27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8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9858-08AD-41D6-97FD-44CC3DC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9D100-74A7-48AF-A232-2F836F66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Werden verwendet für:</a:t>
            </a:r>
          </a:p>
          <a:p>
            <a:pPr lvl="1"/>
            <a:r>
              <a:rPr lang="de-CH" dirty="0"/>
              <a:t>Events</a:t>
            </a:r>
          </a:p>
          <a:p>
            <a:pPr lvl="1"/>
            <a:r>
              <a:rPr lang="de-CH" dirty="0"/>
              <a:t>Aktualisieren von GUIs</a:t>
            </a:r>
          </a:p>
          <a:p>
            <a:pPr lvl="1"/>
            <a:r>
              <a:rPr lang="de-CH" dirty="0"/>
              <a:t>Daten aktualisieren</a:t>
            </a:r>
          </a:p>
          <a:p>
            <a:pPr lvl="1"/>
            <a:r>
              <a:rPr lang="de-CH" dirty="0"/>
              <a:t>Stark im </a:t>
            </a:r>
            <a:r>
              <a:rPr lang="de-CH" dirty="0" err="1"/>
              <a:t>ecs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verwendet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457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M326</vt:lpstr>
      <vt:lpstr>Contents</vt:lpstr>
      <vt:lpstr>Strategy</vt:lpstr>
      <vt:lpstr>Observer</vt:lpstr>
      <vt:lpstr>Observer</vt:lpstr>
      <vt:lpstr>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M326</dc:title>
  <dc:creator>Zian Wermelinger</dc:creator>
  <cp:lastModifiedBy>Heike Ammerschuber</cp:lastModifiedBy>
  <cp:revision>6</cp:revision>
  <dcterms:created xsi:type="dcterms:W3CDTF">2018-03-27T08:00:00Z</dcterms:created>
  <dcterms:modified xsi:type="dcterms:W3CDTF">2018-03-29T07:07:32Z</dcterms:modified>
</cp:coreProperties>
</file>