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AD3E9E-57E4-4A8D-9534-D3F2CE6FF0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7C95DED-E18A-4CBD-8FEF-20A9B6FBBC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AC29A55-4B26-41A0-8739-9A90B7F73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0FE58-B2A7-4B29-A68D-A4F9CD003A4B}" type="datetimeFigureOut">
              <a:rPr lang="de-CH" smtClean="0"/>
              <a:t>29.03.2018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7F363A4-6288-44AA-A31F-8D5FDBEC7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40D3AF6-6A62-499B-8BC8-74DE40FEA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790A5-A061-4B31-AF6D-AC0DEB490C2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23100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C0E135-19AD-4B7F-9CB8-BC3DB0602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A7B1000-93B7-4A44-80C6-9C74AE36AF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C584BE2-22A8-4C76-936C-039280FCF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0FE58-B2A7-4B29-A68D-A4F9CD003A4B}" type="datetimeFigureOut">
              <a:rPr lang="de-CH" smtClean="0"/>
              <a:t>29.03.2018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98A6568-C42C-408C-BE08-817421FF3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39ABA91-AC6F-4B72-AAAB-2E566FA74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790A5-A061-4B31-AF6D-AC0DEB490C2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63988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BEBF3B2A-66F3-4B26-AD34-8EA4C7DACF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C3BF49A-1B22-4CC4-9930-DB06D3B544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04B092E-9554-4EA7-B7FA-BF89D2665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0FE58-B2A7-4B29-A68D-A4F9CD003A4B}" type="datetimeFigureOut">
              <a:rPr lang="de-CH" smtClean="0"/>
              <a:t>29.03.2018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69F201A-6EF6-4D4E-8E37-1B143FA6F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7AECB8E-761F-4BAB-8A20-5BAD4B354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790A5-A061-4B31-AF6D-AC0DEB490C2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21799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22A03D-21F2-45A5-924D-DE48D9254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A20D3D4-67A0-4D9F-8072-F92464D3CD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5F07B5C-275E-44AC-8045-6714C894D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0FE58-B2A7-4B29-A68D-A4F9CD003A4B}" type="datetimeFigureOut">
              <a:rPr lang="de-CH" smtClean="0"/>
              <a:t>29.03.2018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56F545A-2AD9-47DF-BE95-382086FE8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43BAD45-34D0-49FE-91FF-75046CDBC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790A5-A061-4B31-AF6D-AC0DEB490C2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5081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CF4E4B-6DE8-4FB8-A3AF-C78915D4C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E391C45-9469-4D90-9EB6-402DCCA437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2B24A77-D9A6-4209-9D4E-19A5AAEC6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0FE58-B2A7-4B29-A68D-A4F9CD003A4B}" type="datetimeFigureOut">
              <a:rPr lang="de-CH" smtClean="0"/>
              <a:t>29.03.2018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CFC5A6D-24D5-4A40-B923-F73FF98FB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073C7CB-62BE-476C-83EA-1D0950087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790A5-A061-4B31-AF6D-AC0DEB490C2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6901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91D206-E05A-4CC3-808C-F629AF453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7A649F8-AA8A-4848-8D66-D299DE90B2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F016CA8-FF53-43C5-BD88-21D0651477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B5049F8-230B-44AD-9370-873A7C6BC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0FE58-B2A7-4B29-A68D-A4F9CD003A4B}" type="datetimeFigureOut">
              <a:rPr lang="de-CH" smtClean="0"/>
              <a:t>29.03.2018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8DFD242-ADA0-4FAB-8C9F-A6D7FD3C2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32BB0D0-9509-4006-BCE5-7F6CC0A5F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790A5-A061-4B31-AF6D-AC0DEB490C2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89454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53221F-7D4B-4157-A4AD-EA4884FB7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FB21910-5C57-4EBF-8E68-5DEFD9B3B8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F39B093-2498-4835-8281-688E8B7739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7D27F16-4D8C-43C8-BA40-FBFC7E62EF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8828DF8-0F0C-460B-8D94-44FCF0E0ED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3E68AEE-B785-47F7-98F7-29B542A54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0FE58-B2A7-4B29-A68D-A4F9CD003A4B}" type="datetimeFigureOut">
              <a:rPr lang="de-CH" smtClean="0"/>
              <a:t>29.03.2018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EC33C96-BBDD-4E1D-87AA-A5C3FE6AB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9CBBCCD-6B54-4F8A-AFE2-5189907DF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790A5-A061-4B31-AF6D-AC0DEB490C2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47037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6A318E-08D9-4066-A5A9-AF90D5BBC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4D51B33-5D84-4E05-86A5-898072677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0FE58-B2A7-4B29-A68D-A4F9CD003A4B}" type="datetimeFigureOut">
              <a:rPr lang="de-CH" smtClean="0"/>
              <a:t>29.03.2018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6476E53-E782-41C4-87F9-CFD374121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009D62F-ECA2-419C-AB93-8A74EF38E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790A5-A061-4B31-AF6D-AC0DEB490C2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63479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C1C6E90-D187-4601-A24C-DA8D99BBB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0FE58-B2A7-4B29-A68D-A4F9CD003A4B}" type="datetimeFigureOut">
              <a:rPr lang="de-CH" smtClean="0"/>
              <a:t>29.03.2018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4D09BD5-C631-460A-AB15-97BE7C864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D90235F-6CF3-49A5-9DBE-47199DCE0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790A5-A061-4B31-AF6D-AC0DEB490C2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07036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2A98D1-345D-4EC5-A891-7439BF549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30B5A9B-80E4-44AD-8A92-23D0C2D419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0C1CA16-B2A4-4858-AAA8-6F6B4A9F01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AA00E11-73EC-43AC-B717-574FA03BC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0FE58-B2A7-4B29-A68D-A4F9CD003A4B}" type="datetimeFigureOut">
              <a:rPr lang="de-CH" smtClean="0"/>
              <a:t>29.03.2018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E68A498-DA0E-4664-9A99-74E5CCE25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C6FF7F3-88B1-4A85-973A-066A57DA3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790A5-A061-4B31-AF6D-AC0DEB490C2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97504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D543F5-425B-43E8-AA1B-FAFD13D55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0F5FE0C-695E-4DB7-A1C0-578F8ABACF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906489B-7F31-4009-9600-EA4BCB08BD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3326265-73F3-4D37-BF4D-89DA6E812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0FE58-B2A7-4B29-A68D-A4F9CD003A4B}" type="datetimeFigureOut">
              <a:rPr lang="de-CH" smtClean="0"/>
              <a:t>29.03.2018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5BEBA63-53C4-41DE-AA47-9DFA58B3A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F86B38B-9863-456A-943E-F37549C59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790A5-A061-4B31-AF6D-AC0DEB490C2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63658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C1990DE-7B75-4986-8B37-D1EF52D81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FE5A073-2BED-4F9F-A531-17F4E45A88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8A7DD08-F26D-46D2-8E13-7956DFB15E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20FE58-B2A7-4B29-A68D-A4F9CD003A4B}" type="datetimeFigureOut">
              <a:rPr lang="de-CH" smtClean="0"/>
              <a:t>29.03.2018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88F5458-8759-4EE7-AD9F-AC5F743037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45C98C7-0BDE-4890-80F8-E559408B75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C790A5-A061-4B31-AF6D-AC0DEB490C2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6325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D193A4-136B-499B-8B6A-5935B6DE83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M326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4DED113-95B7-4DF3-87C4-51E48B9FBB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/>
              <a:t>Patterns</a:t>
            </a:r>
          </a:p>
        </p:txBody>
      </p:sp>
    </p:spTree>
    <p:extLst>
      <p:ext uri="{BB962C8B-B14F-4D97-AF65-F5344CB8AC3E}">
        <p14:creationId xmlns:p14="http://schemas.microsoft.com/office/powerpoint/2010/main" val="3303704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E53AB0-7519-47C4-8463-B0560CA14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Contents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E2B0F3D-F3D4-4A10-9C3B-36CF8494D9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/>
              <a:t>Strategy</a:t>
            </a:r>
            <a:r>
              <a:rPr lang="de-CH" dirty="0"/>
              <a:t> Pattern</a:t>
            </a:r>
          </a:p>
          <a:p>
            <a:pPr lvl="1"/>
            <a:r>
              <a:rPr lang="de-CH" dirty="0"/>
              <a:t> Grundbau</a:t>
            </a:r>
          </a:p>
          <a:p>
            <a:pPr lvl="1"/>
            <a:r>
              <a:rPr lang="de-CH" dirty="0"/>
              <a:t>Wie es funktioniert</a:t>
            </a:r>
          </a:p>
          <a:p>
            <a:pPr lvl="1"/>
            <a:r>
              <a:rPr lang="de-CH"/>
              <a:t>Verwendung</a:t>
            </a:r>
            <a:endParaRPr lang="de-CH" dirty="0"/>
          </a:p>
          <a:p>
            <a:r>
              <a:rPr lang="de-CH" dirty="0"/>
              <a:t>Observer Pattern</a:t>
            </a:r>
          </a:p>
          <a:p>
            <a:pPr lvl="1"/>
            <a:r>
              <a:rPr lang="de-CH" dirty="0"/>
              <a:t>Grundbau</a:t>
            </a:r>
          </a:p>
          <a:p>
            <a:pPr lvl="1"/>
            <a:r>
              <a:rPr lang="de-CH" dirty="0"/>
              <a:t>Wie es funktioniert</a:t>
            </a:r>
          </a:p>
          <a:p>
            <a:pPr lvl="1"/>
            <a:r>
              <a:rPr lang="de-CH" dirty="0"/>
              <a:t>Verwendung</a:t>
            </a:r>
          </a:p>
        </p:txBody>
      </p:sp>
    </p:spTree>
    <p:extLst>
      <p:ext uri="{BB962C8B-B14F-4D97-AF65-F5344CB8AC3E}">
        <p14:creationId xmlns:p14="http://schemas.microsoft.com/office/powerpoint/2010/main" val="1812510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CEB64B-33A3-47CD-BD25-53ACE34A4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Strategy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E2065D8-9480-4002-B227-B660095F29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96557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F69858-08AD-41D6-97FD-44CC3DCCC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Observer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C29D100-74A7-48AF-A232-2F836F669E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671823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</Words>
  <Application>Microsoft Office PowerPoint</Application>
  <PresentationFormat>Breitbild</PresentationFormat>
  <Paragraphs>13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</vt:lpstr>
      <vt:lpstr>M326</vt:lpstr>
      <vt:lpstr>Contents</vt:lpstr>
      <vt:lpstr>Strategy</vt:lpstr>
      <vt:lpstr>Observer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M326</dc:title>
  <dc:creator>Zian Wermelinger</dc:creator>
  <cp:lastModifiedBy>Zian Wermelinger</cp:lastModifiedBy>
  <cp:revision>2</cp:revision>
  <dcterms:created xsi:type="dcterms:W3CDTF">2018-03-27T08:00:00Z</dcterms:created>
  <dcterms:modified xsi:type="dcterms:W3CDTF">2018-03-29T06:35:32Z</dcterms:modified>
</cp:coreProperties>
</file>