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3"/>
    <p:sldMasterId id="2147483885" r:id="rId4"/>
  </p:sldMasterIdLst>
  <p:notesMasterIdLst>
    <p:notesMasterId r:id="rId6"/>
  </p:notesMasterIdLst>
  <p:sldIdLst>
    <p:sldId id="264" r:id="rId5"/>
    <p:sldId id="266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embeddedFontLst>
    <p:embeddedFont>
      <p:font typeface="Public Sans"/>
      <p:regular r:id="rId16"/>
    </p:embeddedFont>
    <p:embeddedFont>
      <p:font typeface="Calibri" panose="020F0502020204030204"/>
      <p:regular r:id="rId17"/>
    </p:embeddedFont>
    <p:embeddedFont>
      <p:font typeface="EB Garamond"/>
      <p:regular r:id="rId18"/>
      <p:bold r:id="rId19"/>
      <p:italic r:id="rId20"/>
      <p:boldItalic r:id="rId21"/>
    </p:embeddedFont>
    <p:embeddedFont>
      <p:font typeface="EB Garamond ExtraBold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8" name="Google Shape;3668;g2139c03855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78" name="Google Shape;3678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9" name="Google Shape;3699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3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5" name="Google Shape;3705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48" name="Google Shape;1848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9" Type="http://schemas.openxmlformats.org/officeDocument/2006/relationships/theme" Target="../theme/theme1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7.xml"/><Relationship Id="rId98" Type="http://schemas.openxmlformats.org/officeDocument/2006/relationships/slideLayout" Target="../slideLayouts/slideLayout216.xml"/><Relationship Id="rId97" Type="http://schemas.openxmlformats.org/officeDocument/2006/relationships/slideLayout" Target="../slideLayouts/slideLayout215.xml"/><Relationship Id="rId96" Type="http://schemas.openxmlformats.org/officeDocument/2006/relationships/slideLayout" Target="../slideLayouts/slideLayout214.xml"/><Relationship Id="rId95" Type="http://schemas.openxmlformats.org/officeDocument/2006/relationships/slideLayout" Target="../slideLayouts/slideLayout213.xml"/><Relationship Id="rId94" Type="http://schemas.openxmlformats.org/officeDocument/2006/relationships/slideLayout" Target="../slideLayouts/slideLayout212.xml"/><Relationship Id="rId93" Type="http://schemas.openxmlformats.org/officeDocument/2006/relationships/slideLayout" Target="../slideLayouts/slideLayout211.xml"/><Relationship Id="rId92" Type="http://schemas.openxmlformats.org/officeDocument/2006/relationships/slideLayout" Target="../slideLayouts/slideLayout210.xml"/><Relationship Id="rId91" Type="http://schemas.openxmlformats.org/officeDocument/2006/relationships/slideLayout" Target="../slideLayouts/slideLayout209.xml"/><Relationship Id="rId90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127.xml"/><Relationship Id="rId89" Type="http://schemas.openxmlformats.org/officeDocument/2006/relationships/slideLayout" Target="../slideLayouts/slideLayout207.xml"/><Relationship Id="rId88" Type="http://schemas.openxmlformats.org/officeDocument/2006/relationships/slideLayout" Target="../slideLayouts/slideLayout206.xml"/><Relationship Id="rId87" Type="http://schemas.openxmlformats.org/officeDocument/2006/relationships/slideLayout" Target="../slideLayouts/slideLayout205.xml"/><Relationship Id="rId86" Type="http://schemas.openxmlformats.org/officeDocument/2006/relationships/slideLayout" Target="../slideLayouts/slideLayout204.xml"/><Relationship Id="rId85" Type="http://schemas.openxmlformats.org/officeDocument/2006/relationships/slideLayout" Target="../slideLayouts/slideLayout203.xml"/><Relationship Id="rId84" Type="http://schemas.openxmlformats.org/officeDocument/2006/relationships/slideLayout" Target="../slideLayouts/slideLayout202.xml"/><Relationship Id="rId83" Type="http://schemas.openxmlformats.org/officeDocument/2006/relationships/slideLayout" Target="../slideLayouts/slideLayout201.xml"/><Relationship Id="rId82" Type="http://schemas.openxmlformats.org/officeDocument/2006/relationships/slideLayout" Target="../slideLayouts/slideLayout200.xml"/><Relationship Id="rId81" Type="http://schemas.openxmlformats.org/officeDocument/2006/relationships/slideLayout" Target="../slideLayouts/slideLayout199.xml"/><Relationship Id="rId80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26.xml"/><Relationship Id="rId79" Type="http://schemas.openxmlformats.org/officeDocument/2006/relationships/slideLayout" Target="../slideLayouts/slideLayout197.xml"/><Relationship Id="rId78" Type="http://schemas.openxmlformats.org/officeDocument/2006/relationships/slideLayout" Target="../slideLayouts/slideLayout196.xml"/><Relationship Id="rId77" Type="http://schemas.openxmlformats.org/officeDocument/2006/relationships/slideLayout" Target="../slideLayouts/slideLayout195.xml"/><Relationship Id="rId76" Type="http://schemas.openxmlformats.org/officeDocument/2006/relationships/slideLayout" Target="../slideLayouts/slideLayout194.xml"/><Relationship Id="rId75" Type="http://schemas.openxmlformats.org/officeDocument/2006/relationships/slideLayout" Target="../slideLayouts/slideLayout193.xml"/><Relationship Id="rId74" Type="http://schemas.openxmlformats.org/officeDocument/2006/relationships/slideLayout" Target="../slideLayouts/slideLayout192.xml"/><Relationship Id="rId73" Type="http://schemas.openxmlformats.org/officeDocument/2006/relationships/slideLayout" Target="../slideLayouts/slideLayout191.xml"/><Relationship Id="rId72" Type="http://schemas.openxmlformats.org/officeDocument/2006/relationships/slideLayout" Target="../slideLayouts/slideLayout190.xml"/><Relationship Id="rId71" Type="http://schemas.openxmlformats.org/officeDocument/2006/relationships/slideLayout" Target="../slideLayouts/slideLayout189.xml"/><Relationship Id="rId70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25.xml"/><Relationship Id="rId69" Type="http://schemas.openxmlformats.org/officeDocument/2006/relationships/slideLayout" Target="../slideLayouts/slideLayout187.xml"/><Relationship Id="rId68" Type="http://schemas.openxmlformats.org/officeDocument/2006/relationships/slideLayout" Target="../slideLayouts/slideLayout186.xml"/><Relationship Id="rId67" Type="http://schemas.openxmlformats.org/officeDocument/2006/relationships/slideLayout" Target="../slideLayouts/slideLayout185.xml"/><Relationship Id="rId66" Type="http://schemas.openxmlformats.org/officeDocument/2006/relationships/slideLayout" Target="../slideLayouts/slideLayout184.xml"/><Relationship Id="rId65" Type="http://schemas.openxmlformats.org/officeDocument/2006/relationships/slideLayout" Target="../slideLayouts/slideLayout183.xml"/><Relationship Id="rId64" Type="http://schemas.openxmlformats.org/officeDocument/2006/relationships/slideLayout" Target="../slideLayouts/slideLayout182.xml"/><Relationship Id="rId63" Type="http://schemas.openxmlformats.org/officeDocument/2006/relationships/slideLayout" Target="../slideLayouts/slideLayout181.xml"/><Relationship Id="rId62" Type="http://schemas.openxmlformats.org/officeDocument/2006/relationships/slideLayout" Target="../slideLayouts/slideLayout180.xml"/><Relationship Id="rId61" Type="http://schemas.openxmlformats.org/officeDocument/2006/relationships/slideLayout" Target="../slideLayouts/slideLayout179.xml"/><Relationship Id="rId60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24.xml"/><Relationship Id="rId59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76.xml"/><Relationship Id="rId57" Type="http://schemas.openxmlformats.org/officeDocument/2006/relationships/slideLayout" Target="../slideLayouts/slideLayout175.xml"/><Relationship Id="rId56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3.xml"/><Relationship Id="rId54" Type="http://schemas.openxmlformats.org/officeDocument/2006/relationships/slideLayout" Target="../slideLayouts/slideLayout172.xml"/><Relationship Id="rId53" Type="http://schemas.openxmlformats.org/officeDocument/2006/relationships/slideLayout" Target="../slideLayouts/slideLayout171.xml"/><Relationship Id="rId52" Type="http://schemas.openxmlformats.org/officeDocument/2006/relationships/slideLayout" Target="../slideLayouts/slideLayout170.xml"/><Relationship Id="rId51" Type="http://schemas.openxmlformats.org/officeDocument/2006/relationships/slideLayout" Target="../slideLayouts/slideLayout169.xml"/><Relationship Id="rId50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23.xml"/><Relationship Id="rId49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65.xml"/><Relationship Id="rId46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3.xml"/><Relationship Id="rId44" Type="http://schemas.openxmlformats.org/officeDocument/2006/relationships/slideLayout" Target="../slideLayouts/slideLayout162.xml"/><Relationship Id="rId43" Type="http://schemas.openxmlformats.org/officeDocument/2006/relationships/slideLayout" Target="../slideLayouts/slideLayout161.xml"/><Relationship Id="rId42" Type="http://schemas.openxmlformats.org/officeDocument/2006/relationships/slideLayout" Target="../slideLayouts/slideLayout160.xml"/><Relationship Id="rId41" Type="http://schemas.openxmlformats.org/officeDocument/2006/relationships/slideLayout" Target="../slideLayouts/slideLayout159.xml"/><Relationship Id="rId4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22.xml"/><Relationship Id="rId39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3.xml"/><Relationship Id="rId34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0.xml"/><Relationship Id="rId31" Type="http://schemas.openxmlformats.org/officeDocument/2006/relationships/slideLayout" Target="../slideLayouts/slideLayout149.xml"/><Relationship Id="rId30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43.xml"/><Relationship Id="rId24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5.xml"/><Relationship Id="rId116" Type="http://schemas.openxmlformats.org/officeDocument/2006/relationships/slideLayout" Target="../slideLayouts/slideLayout234.xml"/><Relationship Id="rId115" Type="http://schemas.openxmlformats.org/officeDocument/2006/relationships/slideLayout" Target="../slideLayouts/slideLayout233.xml"/><Relationship Id="rId114" Type="http://schemas.openxmlformats.org/officeDocument/2006/relationships/slideLayout" Target="../slideLayouts/slideLayout232.xml"/><Relationship Id="rId113" Type="http://schemas.openxmlformats.org/officeDocument/2006/relationships/slideLayout" Target="../slideLayouts/slideLayout231.xml"/><Relationship Id="rId112" Type="http://schemas.openxmlformats.org/officeDocument/2006/relationships/slideLayout" Target="../slideLayouts/slideLayout230.xml"/><Relationship Id="rId111" Type="http://schemas.openxmlformats.org/officeDocument/2006/relationships/slideLayout" Target="../slideLayouts/slideLayout229.xml"/><Relationship Id="rId110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129.xml"/><Relationship Id="rId109" Type="http://schemas.openxmlformats.org/officeDocument/2006/relationships/slideLayout" Target="../slideLayouts/slideLayout227.xml"/><Relationship Id="rId108" Type="http://schemas.openxmlformats.org/officeDocument/2006/relationships/slideLayout" Target="../slideLayouts/slideLayout226.xml"/><Relationship Id="rId107" Type="http://schemas.openxmlformats.org/officeDocument/2006/relationships/slideLayout" Target="../slideLayouts/slideLayout225.xml"/><Relationship Id="rId106" Type="http://schemas.openxmlformats.org/officeDocument/2006/relationships/slideLayout" Target="../slideLayouts/slideLayout224.xml"/><Relationship Id="rId105" Type="http://schemas.openxmlformats.org/officeDocument/2006/relationships/slideLayout" Target="../slideLayouts/slideLayout223.xml"/><Relationship Id="rId104" Type="http://schemas.openxmlformats.org/officeDocument/2006/relationships/slideLayout" Target="../slideLayouts/slideLayout222.xml"/><Relationship Id="rId103" Type="http://schemas.openxmlformats.org/officeDocument/2006/relationships/slideLayout" Target="../slideLayouts/slideLayout221.xml"/><Relationship Id="rId102" Type="http://schemas.openxmlformats.org/officeDocument/2006/relationships/slideLayout" Target="../slideLayouts/slideLayout220.xml"/><Relationship Id="rId101" Type="http://schemas.openxmlformats.org/officeDocument/2006/relationships/slideLayout" Target="../slideLayouts/slideLayout219.xml"/><Relationship Id="rId100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/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/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9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1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news media application involves selecting the right infrastructure, configuring DNS settings, provisioning servers, migrating data, deploying the application, ensuring scalability and security, and setting up monitoring and maintenance procedures. 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news content to users while maintaining optimal performance and availability. 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Continuous monitoring and proactive maintenance are essential to address any issues and ensure the seamless operation of the hosted news application.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required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/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2" name="Google Shape;3702;p212"/>
          <p:cNvSpPr txBox="1"/>
          <p:nvPr>
            <p:ph type="body" idx="2"/>
          </p:nvPr>
        </p:nvSpPr>
        <p:spPr>
          <a:xfrm>
            <a:off x="3518535" y="2237105"/>
            <a:ext cx="387096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https://github.com/KuralSNT/NM-AIT-GROUP12</a:t>
            </a:r>
            <a:endParaRPr lang="en-US" sz="12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2357</Words>
  <Application>WPS Presentation</Application>
  <PresentationFormat/>
  <Paragraphs>115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EB Garamond</vt:lpstr>
      <vt:lpstr>EB Garamond Medium</vt:lpstr>
      <vt:lpstr>EB Garamond ExtraBold</vt:lpstr>
      <vt:lpstr>EB Garamond SemiBold</vt:lpstr>
      <vt:lpstr>Microsoft YaHei</vt:lpstr>
      <vt:lpstr>Arial Unicode MS</vt:lpstr>
      <vt:lpstr>Times New Roman</vt:lpstr>
      <vt:lpstr>Poppins Black</vt:lpstr>
      <vt:lpstr>Poppins</vt:lpstr>
      <vt:lpstr>Bebas Neue</vt:lpstr>
      <vt:lpstr>Wingdings</vt:lpstr>
      <vt:lpstr>Simple Light</vt:lpstr>
      <vt:lpstr>Simple Light</vt:lpstr>
      <vt:lpstr>Tips to Prepare for an Exam by Slidesgo</vt:lpstr>
      <vt:lpstr>“News Media Application ”  Task - 4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kural</cp:lastModifiedBy>
  <cp:revision>1</cp:revision>
  <dcterms:created xsi:type="dcterms:W3CDTF">2023-10-30T12:47:47Z</dcterms:created>
  <dcterms:modified xsi:type="dcterms:W3CDTF">2023-10-30T12:47:47Z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C1652135F4434DC1956CC93DA63CD5E5_13</vt:lpwstr>
  </property>
  <property fmtid="{D5CDD505-2E9C-101B-9397-08002B2CF9AE}" pid="3" name="KSOProductBuildVer">
    <vt:lpwstr>1033-12.2.0.13266</vt:lpwstr>
  </property>
</Properties>
</file>