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7" r:id="rId6"/>
    <p:sldId id="271" r:id="rId7"/>
    <p:sldId id="258" r:id="rId8"/>
    <p:sldId id="272" r:id="rId9"/>
    <p:sldId id="273" r:id="rId10"/>
  </p:sldIdLst>
  <p:sldSz cx="9144000" cy="5143500" type="screen16x9"/>
  <p:notesSz cx="6858000" cy="9144000"/>
  <p:embeddedFontLst>
    <p:embeddedFont>
      <p:font typeface="Poppins Black" panose="00000A00000000000000"/>
      <p:bold r:id="rId14"/>
    </p:embeddedFont>
    <p:embeddedFont>
      <p:font typeface="Poppins" panose="00000500000000000000"/>
      <p:regular r:id="rId15"/>
    </p:embeddedFont>
    <p:embeddedFont>
      <p:font typeface="Bebas Neue" panose="020B0606020202050201"/>
      <p:regular r:id="rId16"/>
    </p:embeddedFont>
    <p:embeddedFont>
      <p:font typeface="Poppins SemiBold" panose="00000700000000000000" pitchFamily="2" charset="0"/>
      <p:bold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Medium" panose="000006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-725" y="-77"/>
      </p:cViewPr>
      <p:guideLst>
        <p:guide orient="horz" pos="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hyperlink" Target="1.pptx" TargetMode="Externa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“News Media Application</a:t>
            </a: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b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Task - 1</a:t>
            </a:r>
            <a:endParaRPr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Poppins SemiBold" panose="00000700000000000000" pitchFamily="2" charset="0"/>
              <a:ea typeface="Poppins Black" panose="00000A00000000000000"/>
              <a:cs typeface="Poppins SemiBold" panose="00000700000000000000" pitchFamily="2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Poppins SemiBold" panose="00000700000000000000" pitchFamily="2" charset="0"/>
              <a:ea typeface="Poppins Black" panose="00000A00000000000000"/>
              <a:cs typeface="Poppins SemiBold" panose="00000700000000000000" pitchFamily="2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Project Name : </a:t>
            </a: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“ </a:t>
            </a:r>
            <a:r>
              <a:rPr lang="en-US" alt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News Media Application</a:t>
            </a: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endParaRPr lang="en-US"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latin typeface="Poppins" panose="00000500000000000000" pitchFamily="2" charset="0"/>
                <a:cs typeface="Poppins" panose="00000500000000000000" pitchFamily="2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05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S.NO</a:t>
                      </a:r>
                      <a:endParaRPr lang="en-US" sz="10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Name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Batch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@irudhayaajay1105</a:t>
                      </a:r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Irudhayaajay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 panose="020B0604020202020204"/>
                        </a:rPr>
                        <a:t>@kuralarasan4720</a:t>
                      </a: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Kuralarasan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@ajay1301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Ajay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@gokul2707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Gokul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810" y="681990"/>
            <a:ext cx="1164590" cy="588645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Task-1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Creation of SRS and Github</a:t>
            </a:r>
            <a:b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endParaRPr lang="en-US" sz="1400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32155" y="1327150"/>
            <a:ext cx="5581650" cy="427355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Create SRS : </a:t>
            </a:r>
            <a:r>
              <a:rPr lang="en-US" sz="1200" b="1" dirty="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“News Media Application</a:t>
            </a:r>
            <a:r>
              <a:rPr lang="en-US" altLang="en-GB" sz="1200" b="1" dirty="0" smtClean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33425" y="1398270"/>
            <a:ext cx="5580380" cy="712470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A Set-up of Github account</a:t>
            </a: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4695" y="1868170"/>
            <a:ext cx="4844415" cy="514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Hands – on to various commands of Git Bash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" y="2195830"/>
            <a:ext cx="4648835" cy="495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85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Evaluation Metric: </a:t>
            </a:r>
            <a:endParaRPr lang="en-US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" y="2484755"/>
            <a:ext cx="3233420" cy="4356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Learnin</a:t>
            </a:r>
            <a:r>
              <a:rPr lang="en-US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 </a:t>
            </a: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Outcome</a:t>
            </a:r>
            <a:endParaRPr lang="en-US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0B539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Get to know about different lifesycle models.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importance and how to create an SRS.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Knowing varous commands of Github.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agile and scrum management techniques for efficient for product development.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69256" y="99946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Step-Wise Description</a:t>
            </a:r>
            <a:endParaRPr lang="en-US" sz="1400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Summary of your task</a:t>
            </a:r>
            <a:endParaRPr lang="en-US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650" y="3248025"/>
            <a:ext cx="7390130" cy="1377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    The task involves creating a News Media Application, a comprehensive project with the aim of providing a user-friendly, personalized, and multimedia-rich platform for news consumption. This project entails multiple steps, including market research, design, development, personalization, testing, security implementation, and a strategic launch with effective marketing. The ultimate goal is to deliver a reliable and engaging application that not only keeps users informed but also empowers them with tailored news content while ensuring data security and compliance with privacy regulations.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6515" y="1335315"/>
            <a:ext cx="36793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Project Initiation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Market Research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Design and Prototyping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Personalization and User Profiles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Testing and Quality Assurance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Security and Compliance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Launch and Marketing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Poppins SemiBold" panose="00000700000000000000" pitchFamily="2" charset="0"/>
              <a:ea typeface="Poppins Black" panose="00000A00000000000000"/>
              <a:cs typeface="Poppins SemiBold" panose="00000700000000000000" pitchFamily="2" charset="0"/>
              <a:sym typeface="Poppins Black" panose="00000A0000000000000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Assesment Parameter</a:t>
            </a:r>
            <a:endParaRPr lang="en-US" sz="1600" u="sng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Submission Github</a:t>
            </a:r>
            <a:endParaRPr lang="en-US" sz="2000" dirty="0">
              <a:solidFill>
                <a:schemeClr val="accent6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7386" y="2125750"/>
            <a:ext cx="336731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hlinkClick r:id="rId2" action="ppaction://hlinkpres?slideindex=1&amp;slidetitle="/>
              </a:rPr>
              <a:t>https://github.com/Ajay0678/NM-AIT-GROUP12</a:t>
            </a:r>
            <a:endParaRPr lang="en-US" sz="800" dirty="0" smtClean="0">
              <a:solidFill>
                <a:schemeClr val="accent5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Presentation</Application>
  <PresentationFormat>On-screen Show (16:9)</PresentationFormat>
  <Paragraphs>106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Poppins Black</vt:lpstr>
      <vt:lpstr>Poppins</vt:lpstr>
      <vt:lpstr>Bebas Neue</vt:lpstr>
      <vt:lpstr>Poppins SemiBold</vt:lpstr>
      <vt:lpstr>Poppins</vt:lpstr>
      <vt:lpstr>Poppins Medium</vt:lpstr>
      <vt:lpstr>Microsoft YaHei</vt:lpstr>
      <vt:lpstr>Arial Unicode MS</vt:lpstr>
      <vt:lpstr>Tips to Prepare for an Exam by Slidesgo</vt:lpstr>
      <vt:lpstr>“ E-Commerce Web Application ”  Task - 1</vt:lpstr>
      <vt:lpstr>PowerPoint 演示文稿</vt:lpstr>
      <vt:lpstr> Creation &amp; A Set-up of Github account</vt:lpstr>
      <vt:lpstr>Step-Wise Description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kural</cp:lastModifiedBy>
  <cp:revision>49</cp:revision>
  <dcterms:created xsi:type="dcterms:W3CDTF">2023-09-08T12:46:45Z</dcterms:created>
  <dcterms:modified xsi:type="dcterms:W3CDTF">2023-09-08T13:52:56Z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36349CACC6334C4DB6543050DC6069E0_13</vt:lpwstr>
  </property>
  <property fmtid="{D5CDD505-2E9C-101B-9397-08002B2CF9AE}" pid="3" name="KSOProductBuildVer">
    <vt:lpwstr>1033-12.2.0.13201</vt:lpwstr>
  </property>
</Properties>
</file>